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317" r:id="rId4"/>
    <p:sldId id="318" r:id="rId5"/>
    <p:sldId id="319" r:id="rId6"/>
    <p:sldId id="320" r:id="rId7"/>
    <p:sldId id="321" r:id="rId8"/>
    <p:sldId id="258" r:id="rId9"/>
    <p:sldId id="306" r:id="rId10"/>
    <p:sldId id="259" r:id="rId11"/>
    <p:sldId id="260" r:id="rId12"/>
    <p:sldId id="261" r:id="rId13"/>
    <p:sldId id="262" r:id="rId14"/>
    <p:sldId id="263" r:id="rId15"/>
    <p:sldId id="264" r:id="rId16"/>
    <p:sldId id="266" r:id="rId17"/>
    <p:sldId id="310" r:id="rId18"/>
    <p:sldId id="339" r:id="rId19"/>
    <p:sldId id="312" r:id="rId20"/>
    <p:sldId id="313" r:id="rId21"/>
    <p:sldId id="314" r:id="rId22"/>
    <p:sldId id="315" r:id="rId23"/>
    <p:sldId id="316" r:id="rId24"/>
    <p:sldId id="322" r:id="rId25"/>
    <p:sldId id="323" r:id="rId26"/>
    <p:sldId id="324" r:id="rId27"/>
    <p:sldId id="325" r:id="rId28"/>
    <p:sldId id="284" r:id="rId29"/>
    <p:sldId id="285" r:id="rId30"/>
    <p:sldId id="286" r:id="rId31"/>
    <p:sldId id="287" r:id="rId32"/>
    <p:sldId id="288" r:id="rId33"/>
    <p:sldId id="289" r:id="rId34"/>
    <p:sldId id="327" r:id="rId35"/>
    <p:sldId id="329" r:id="rId36"/>
    <p:sldId id="330" r:id="rId37"/>
    <p:sldId id="331" r:id="rId38"/>
    <p:sldId id="332" r:id="rId39"/>
    <p:sldId id="333" r:id="rId40"/>
    <p:sldId id="334" r:id="rId41"/>
    <p:sldId id="335" r:id="rId42"/>
    <p:sldId id="336" r:id="rId43"/>
    <p:sldId id="337" r:id="rId44"/>
    <p:sldId id="338" r:id="rId45"/>
    <p:sldId id="32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45" autoAdjust="0"/>
    <p:restoredTop sz="94343" autoAdjust="0"/>
  </p:normalViewPr>
  <p:slideViewPr>
    <p:cSldViewPr snapToGrid="0">
      <p:cViewPr varScale="1">
        <p:scale>
          <a:sx n="88" d="100"/>
          <a:sy n="88" d="100"/>
        </p:scale>
        <p:origin x="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95" indent="0" algn="ctr">
              <a:buNone/>
              <a:defRPr sz="2000"/>
            </a:lvl2pPr>
            <a:lvl3pPr marL="914388" indent="0" algn="ctr">
              <a:buNone/>
              <a:defRPr sz="1801"/>
            </a:lvl3pPr>
            <a:lvl4pPr marL="1371583" indent="0" algn="ctr">
              <a:buNone/>
              <a:defRPr sz="1600"/>
            </a:lvl4pPr>
            <a:lvl5pPr marL="1828777" indent="0" algn="ctr">
              <a:buNone/>
              <a:defRPr sz="1600"/>
            </a:lvl5pPr>
            <a:lvl6pPr marL="2285972" indent="0" algn="ctr">
              <a:buNone/>
              <a:defRPr sz="1600"/>
            </a:lvl6pPr>
            <a:lvl7pPr marL="2743165" indent="0" algn="ctr">
              <a:buNone/>
              <a:defRPr sz="1600"/>
            </a:lvl7pPr>
            <a:lvl8pPr marL="3200360" indent="0" algn="ctr">
              <a:buNone/>
              <a:defRPr sz="1600"/>
            </a:lvl8pPr>
            <a:lvl9pPr marL="3657555"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4CC1F7-9290-4DE5-A6B7-32E71D73782A}"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4120578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CC1F7-9290-4DE5-A6B7-32E71D73782A}"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340692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CC1F7-9290-4DE5-A6B7-32E71D73782A}"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217927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CC1F7-9290-4DE5-A6B7-32E71D73782A}"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199026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195" indent="0">
              <a:buNone/>
              <a:defRPr sz="2000">
                <a:solidFill>
                  <a:schemeClr val="tx1">
                    <a:tint val="75000"/>
                  </a:schemeClr>
                </a:solidFill>
              </a:defRPr>
            </a:lvl2pPr>
            <a:lvl3pPr marL="914388" indent="0">
              <a:buNone/>
              <a:defRPr sz="1801">
                <a:solidFill>
                  <a:schemeClr val="tx1">
                    <a:tint val="75000"/>
                  </a:schemeClr>
                </a:solidFill>
              </a:defRPr>
            </a:lvl3pPr>
            <a:lvl4pPr marL="1371583" indent="0">
              <a:buNone/>
              <a:defRPr sz="1600">
                <a:solidFill>
                  <a:schemeClr val="tx1">
                    <a:tint val="75000"/>
                  </a:schemeClr>
                </a:solidFill>
              </a:defRPr>
            </a:lvl4pPr>
            <a:lvl5pPr marL="1828777" indent="0">
              <a:buNone/>
              <a:defRPr sz="1600">
                <a:solidFill>
                  <a:schemeClr val="tx1">
                    <a:tint val="75000"/>
                  </a:schemeClr>
                </a:solidFill>
              </a:defRPr>
            </a:lvl5pPr>
            <a:lvl6pPr marL="2285972" indent="0">
              <a:buNone/>
              <a:defRPr sz="1600">
                <a:solidFill>
                  <a:schemeClr val="tx1">
                    <a:tint val="75000"/>
                  </a:schemeClr>
                </a:solidFill>
              </a:defRPr>
            </a:lvl6pPr>
            <a:lvl7pPr marL="2743165" indent="0">
              <a:buNone/>
              <a:defRPr sz="1600">
                <a:solidFill>
                  <a:schemeClr val="tx1">
                    <a:tint val="75000"/>
                  </a:schemeClr>
                </a:solidFill>
              </a:defRPr>
            </a:lvl7pPr>
            <a:lvl8pPr marL="3200360" indent="0">
              <a:buNone/>
              <a:defRPr sz="1600">
                <a:solidFill>
                  <a:schemeClr val="tx1">
                    <a:tint val="75000"/>
                  </a:schemeClr>
                </a:solidFill>
              </a:defRPr>
            </a:lvl8pPr>
            <a:lvl9pPr marL="3657555"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4CC1F7-9290-4DE5-A6B7-32E71D73782A}"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423005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4CC1F7-9290-4DE5-A6B7-32E71D73782A}"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376362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lvl1pPr>
            <a:lvl2pPr marL="457195" indent="0">
              <a:buNone/>
              <a:defRPr sz="2000" b="1"/>
            </a:lvl2pPr>
            <a:lvl3pPr marL="914388" indent="0">
              <a:buNone/>
              <a:defRPr sz="1801" b="1"/>
            </a:lvl3pPr>
            <a:lvl4pPr marL="1371583" indent="0">
              <a:buNone/>
              <a:defRPr sz="1600" b="1"/>
            </a:lvl4pPr>
            <a:lvl5pPr marL="1828777" indent="0">
              <a:buNone/>
              <a:defRPr sz="1600" b="1"/>
            </a:lvl5pPr>
            <a:lvl6pPr marL="2285972" indent="0">
              <a:buNone/>
              <a:defRPr sz="1600" b="1"/>
            </a:lvl6pPr>
            <a:lvl7pPr marL="2743165" indent="0">
              <a:buNone/>
              <a:defRPr sz="1600" b="1"/>
            </a:lvl7pPr>
            <a:lvl8pPr marL="3200360" indent="0">
              <a:buNone/>
              <a:defRPr sz="1600" b="1"/>
            </a:lvl8pPr>
            <a:lvl9pPr marL="365755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91" y="2505076"/>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95" indent="0">
              <a:buNone/>
              <a:defRPr sz="2000" b="1"/>
            </a:lvl2pPr>
            <a:lvl3pPr marL="914388" indent="0">
              <a:buNone/>
              <a:defRPr sz="1801" b="1"/>
            </a:lvl3pPr>
            <a:lvl4pPr marL="1371583" indent="0">
              <a:buNone/>
              <a:defRPr sz="1600" b="1"/>
            </a:lvl4pPr>
            <a:lvl5pPr marL="1828777" indent="0">
              <a:buNone/>
              <a:defRPr sz="1600" b="1"/>
            </a:lvl5pPr>
            <a:lvl6pPr marL="2285972" indent="0">
              <a:buNone/>
              <a:defRPr sz="1600" b="1"/>
            </a:lvl6pPr>
            <a:lvl7pPr marL="2743165" indent="0">
              <a:buNone/>
              <a:defRPr sz="1600" b="1"/>
            </a:lvl7pPr>
            <a:lvl8pPr marL="3200360" indent="0">
              <a:buNone/>
              <a:defRPr sz="1600" b="1"/>
            </a:lvl8pPr>
            <a:lvl9pPr marL="365755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4CC1F7-9290-4DE5-A6B7-32E71D73782A}"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243567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4CC1F7-9290-4DE5-A6B7-32E71D73782A}"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375227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CC1F7-9290-4DE5-A6B7-32E71D73782A}"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68845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95" indent="0">
              <a:buNone/>
              <a:defRPr sz="1401"/>
            </a:lvl2pPr>
            <a:lvl3pPr marL="914388" indent="0">
              <a:buNone/>
              <a:defRPr sz="1200"/>
            </a:lvl3pPr>
            <a:lvl4pPr marL="1371583" indent="0">
              <a:buNone/>
              <a:defRPr sz="1001"/>
            </a:lvl4pPr>
            <a:lvl5pPr marL="1828777" indent="0">
              <a:buNone/>
              <a:defRPr sz="1001"/>
            </a:lvl5pPr>
            <a:lvl6pPr marL="2285972" indent="0">
              <a:buNone/>
              <a:defRPr sz="1001"/>
            </a:lvl6pPr>
            <a:lvl7pPr marL="2743165" indent="0">
              <a:buNone/>
              <a:defRPr sz="1001"/>
            </a:lvl7pPr>
            <a:lvl8pPr marL="3200360" indent="0">
              <a:buNone/>
              <a:defRPr sz="1001"/>
            </a:lvl8pPr>
            <a:lvl9pPr marL="3657555"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CC1F7-9290-4DE5-A6B7-32E71D73782A}"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301918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8"/>
            <a:ext cx="6172201" cy="4873625"/>
          </a:xfrm>
        </p:spPr>
        <p:txBody>
          <a:bodyPr/>
          <a:lstStyle>
            <a:lvl1pPr marL="0" indent="0">
              <a:buNone/>
              <a:defRPr sz="3200"/>
            </a:lvl1pPr>
            <a:lvl2pPr marL="457195" indent="0">
              <a:buNone/>
              <a:defRPr sz="2800"/>
            </a:lvl2pPr>
            <a:lvl3pPr marL="914388" indent="0">
              <a:buNone/>
              <a:defRPr sz="2400"/>
            </a:lvl3pPr>
            <a:lvl4pPr marL="1371583" indent="0">
              <a:buNone/>
              <a:defRPr sz="2000"/>
            </a:lvl4pPr>
            <a:lvl5pPr marL="1828777" indent="0">
              <a:buNone/>
              <a:defRPr sz="2000"/>
            </a:lvl5pPr>
            <a:lvl6pPr marL="2285972" indent="0">
              <a:buNone/>
              <a:defRPr sz="2000"/>
            </a:lvl6pPr>
            <a:lvl7pPr marL="2743165" indent="0">
              <a:buNone/>
              <a:defRPr sz="2000"/>
            </a:lvl7pPr>
            <a:lvl8pPr marL="3200360" indent="0">
              <a:buNone/>
              <a:defRPr sz="2000"/>
            </a:lvl8pPr>
            <a:lvl9pPr marL="3657555"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95" indent="0">
              <a:buNone/>
              <a:defRPr sz="1401"/>
            </a:lvl2pPr>
            <a:lvl3pPr marL="914388" indent="0">
              <a:buNone/>
              <a:defRPr sz="1200"/>
            </a:lvl3pPr>
            <a:lvl4pPr marL="1371583" indent="0">
              <a:buNone/>
              <a:defRPr sz="1001"/>
            </a:lvl4pPr>
            <a:lvl5pPr marL="1828777" indent="0">
              <a:buNone/>
              <a:defRPr sz="1001"/>
            </a:lvl5pPr>
            <a:lvl6pPr marL="2285972" indent="0">
              <a:buNone/>
              <a:defRPr sz="1001"/>
            </a:lvl6pPr>
            <a:lvl7pPr marL="2743165" indent="0">
              <a:buNone/>
              <a:defRPr sz="1001"/>
            </a:lvl7pPr>
            <a:lvl8pPr marL="3200360" indent="0">
              <a:buNone/>
              <a:defRPr sz="1001"/>
            </a:lvl8pPr>
            <a:lvl9pPr marL="3657555"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CC1F7-9290-4DE5-A6B7-32E71D73782A}"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3922943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CC1F7-9290-4DE5-A6B7-32E71D73782A}" type="datetimeFigureOut">
              <a:rPr lang="en-US" smtClean="0"/>
              <a:t>12/5/2018</a:t>
            </a:fld>
            <a:endParaRPr lang="en-US"/>
          </a:p>
        </p:txBody>
      </p:sp>
      <p:sp>
        <p:nvSpPr>
          <p:cNvPr id="5" name="Footer Placeholder 4"/>
          <p:cNvSpPr>
            <a:spLocks noGrp="1"/>
          </p:cNvSpPr>
          <p:nvPr>
            <p:ph type="ftr" sz="quarter" idx="3"/>
          </p:nvPr>
        </p:nvSpPr>
        <p:spPr>
          <a:xfrm>
            <a:off x="4038602"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0D9AA-F795-4C54-B6DF-4506FE8E1A25}" type="slidenum">
              <a:rPr lang="en-US" smtClean="0"/>
              <a:t>‹#›</a:t>
            </a:fld>
            <a:endParaRPr lang="en-US"/>
          </a:p>
        </p:txBody>
      </p:sp>
    </p:spTree>
    <p:extLst>
      <p:ext uri="{BB962C8B-B14F-4D97-AF65-F5344CB8AC3E}">
        <p14:creationId xmlns:p14="http://schemas.microsoft.com/office/powerpoint/2010/main" val="2913904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8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7" indent="-228597" algn="l" defTabSz="914388"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92" indent="-228597" algn="l" defTabSz="91438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5" indent="-228597" algn="l" defTabSz="91438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0" indent="-228597"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75" indent="-228597"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68" indent="-228597"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63" indent="-228597"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57" indent="-228597"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52" indent="-228597"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8" rtl="0" eaLnBrk="1" latinLnBrk="0" hangingPunct="1">
        <a:defRPr sz="1801" kern="1200">
          <a:solidFill>
            <a:schemeClr val="tx1"/>
          </a:solidFill>
          <a:latin typeface="+mn-lt"/>
          <a:ea typeface="+mn-ea"/>
          <a:cs typeface="+mn-cs"/>
        </a:defRPr>
      </a:lvl1pPr>
      <a:lvl2pPr marL="457195" algn="l" defTabSz="914388" rtl="0" eaLnBrk="1" latinLnBrk="0" hangingPunct="1">
        <a:defRPr sz="1801" kern="1200">
          <a:solidFill>
            <a:schemeClr val="tx1"/>
          </a:solidFill>
          <a:latin typeface="+mn-lt"/>
          <a:ea typeface="+mn-ea"/>
          <a:cs typeface="+mn-cs"/>
        </a:defRPr>
      </a:lvl2pPr>
      <a:lvl3pPr marL="914388" algn="l" defTabSz="914388" rtl="0" eaLnBrk="1" latinLnBrk="0" hangingPunct="1">
        <a:defRPr sz="1801" kern="1200">
          <a:solidFill>
            <a:schemeClr val="tx1"/>
          </a:solidFill>
          <a:latin typeface="+mn-lt"/>
          <a:ea typeface="+mn-ea"/>
          <a:cs typeface="+mn-cs"/>
        </a:defRPr>
      </a:lvl3pPr>
      <a:lvl4pPr marL="1371583" algn="l" defTabSz="914388" rtl="0" eaLnBrk="1" latinLnBrk="0" hangingPunct="1">
        <a:defRPr sz="1801" kern="1200">
          <a:solidFill>
            <a:schemeClr val="tx1"/>
          </a:solidFill>
          <a:latin typeface="+mn-lt"/>
          <a:ea typeface="+mn-ea"/>
          <a:cs typeface="+mn-cs"/>
        </a:defRPr>
      </a:lvl4pPr>
      <a:lvl5pPr marL="1828777" algn="l" defTabSz="914388" rtl="0" eaLnBrk="1" latinLnBrk="0" hangingPunct="1">
        <a:defRPr sz="1801" kern="1200">
          <a:solidFill>
            <a:schemeClr val="tx1"/>
          </a:solidFill>
          <a:latin typeface="+mn-lt"/>
          <a:ea typeface="+mn-ea"/>
          <a:cs typeface="+mn-cs"/>
        </a:defRPr>
      </a:lvl5pPr>
      <a:lvl6pPr marL="2285972" algn="l" defTabSz="914388" rtl="0" eaLnBrk="1" latinLnBrk="0" hangingPunct="1">
        <a:defRPr sz="1801" kern="1200">
          <a:solidFill>
            <a:schemeClr val="tx1"/>
          </a:solidFill>
          <a:latin typeface="+mn-lt"/>
          <a:ea typeface="+mn-ea"/>
          <a:cs typeface="+mn-cs"/>
        </a:defRPr>
      </a:lvl6pPr>
      <a:lvl7pPr marL="2743165" algn="l" defTabSz="914388" rtl="0" eaLnBrk="1" latinLnBrk="0" hangingPunct="1">
        <a:defRPr sz="1801" kern="1200">
          <a:solidFill>
            <a:schemeClr val="tx1"/>
          </a:solidFill>
          <a:latin typeface="+mn-lt"/>
          <a:ea typeface="+mn-ea"/>
          <a:cs typeface="+mn-cs"/>
        </a:defRPr>
      </a:lvl7pPr>
      <a:lvl8pPr marL="3200360" algn="l" defTabSz="914388" rtl="0" eaLnBrk="1" latinLnBrk="0" hangingPunct="1">
        <a:defRPr sz="1801" kern="1200">
          <a:solidFill>
            <a:schemeClr val="tx1"/>
          </a:solidFill>
          <a:latin typeface="+mn-lt"/>
          <a:ea typeface="+mn-ea"/>
          <a:cs typeface="+mn-cs"/>
        </a:defRPr>
      </a:lvl8pPr>
      <a:lvl9pPr marL="3657555" algn="l" defTabSz="914388"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540" y="1306286"/>
            <a:ext cx="9570323" cy="2965268"/>
          </a:xfrm>
        </p:spPr>
        <p:txBody>
          <a:bodyPr>
            <a:normAutofit fontScale="90000"/>
          </a:bodyPr>
          <a:lstStyle/>
          <a:p>
            <a:r>
              <a:rPr lang="en-US" b="1" dirty="0" smtClean="0"/>
              <a:t>Reports on Counting </a:t>
            </a:r>
            <a:r>
              <a:rPr lang="en-US" b="1" dirty="0"/>
              <a:t>of Votes </a:t>
            </a:r>
            <a:r>
              <a:rPr lang="en-US" b="1" dirty="0" smtClean="0"/>
              <a:t>&amp; </a:t>
            </a:r>
            <a:r>
              <a:rPr lang="en-US" b="1" dirty="0"/>
              <a:t>Declaration of </a:t>
            </a:r>
            <a:r>
              <a:rPr lang="en-US" b="1" dirty="0" smtClean="0"/>
              <a:t>Results </a:t>
            </a:r>
            <a:br>
              <a:rPr lang="en-US" b="1" dirty="0" smtClean="0"/>
            </a:br>
            <a:r>
              <a:rPr lang="en-US" b="1" dirty="0" smtClean="0"/>
              <a:t>and </a:t>
            </a:r>
            <a:br>
              <a:rPr lang="en-US" b="1" dirty="0" smtClean="0"/>
            </a:br>
            <a:r>
              <a:rPr lang="en-US" b="1" dirty="0" smtClean="0"/>
              <a:t>Post Counting Matters</a:t>
            </a:r>
            <a:endParaRPr lang="en-US" b="1" dirty="0"/>
          </a:p>
        </p:txBody>
      </p:sp>
    </p:spTree>
    <p:extLst>
      <p:ext uri="{BB962C8B-B14F-4D97-AF65-F5344CB8AC3E}">
        <p14:creationId xmlns:p14="http://schemas.microsoft.com/office/powerpoint/2010/main" val="797130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409" t="25606" r="30966" b="21515"/>
          <a:stretch/>
        </p:blipFill>
        <p:spPr>
          <a:xfrm>
            <a:off x="207817" y="0"/>
            <a:ext cx="11149447" cy="6848211"/>
          </a:xfrm>
          <a:prstGeom prst="rect">
            <a:avLst/>
          </a:prstGeom>
        </p:spPr>
      </p:pic>
    </p:spTree>
    <p:extLst>
      <p:ext uri="{BB962C8B-B14F-4D97-AF65-F5344CB8AC3E}">
        <p14:creationId xmlns:p14="http://schemas.microsoft.com/office/powerpoint/2010/main" val="3195400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3835" t="28939" r="31307" b="33788"/>
          <a:stretch/>
        </p:blipFill>
        <p:spPr>
          <a:xfrm>
            <a:off x="363683" y="-1"/>
            <a:ext cx="11055926" cy="6649771"/>
          </a:xfrm>
          <a:prstGeom prst="rect">
            <a:avLst/>
          </a:prstGeom>
        </p:spPr>
      </p:pic>
    </p:spTree>
    <p:extLst>
      <p:ext uri="{BB962C8B-B14F-4D97-AF65-F5344CB8AC3E}">
        <p14:creationId xmlns:p14="http://schemas.microsoft.com/office/powerpoint/2010/main" val="2772449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704" t="25001" r="30540" b="7272"/>
          <a:stretch/>
        </p:blipFill>
        <p:spPr>
          <a:xfrm>
            <a:off x="1018309" y="-1"/>
            <a:ext cx="9486899" cy="6774873"/>
          </a:xfrm>
          <a:prstGeom prst="rect">
            <a:avLst/>
          </a:prstGeom>
        </p:spPr>
      </p:pic>
    </p:spTree>
    <p:extLst>
      <p:ext uri="{BB962C8B-B14F-4D97-AF65-F5344CB8AC3E}">
        <p14:creationId xmlns:p14="http://schemas.microsoft.com/office/powerpoint/2010/main" val="3131235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188" y="71298"/>
            <a:ext cx="11332698" cy="678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074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2336" y="98281"/>
            <a:ext cx="438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840" y="784081"/>
            <a:ext cx="12026177" cy="6308971"/>
          </a:xfrm>
          <a:prstGeom prst="rect">
            <a:avLst/>
          </a:prstGeom>
        </p:spPr>
        <p:txBody>
          <a:bodyPr wrap="square">
            <a:spAutoFit/>
          </a:bodyPr>
          <a:lstStyle/>
          <a:p>
            <a:pPr marL="2797175" marR="2990850" indent="-1905" algn="ctr">
              <a:lnSpc>
                <a:spcPct val="163000"/>
              </a:lnSpc>
              <a:spcBef>
                <a:spcPts val="145"/>
              </a:spcBef>
              <a:spcAft>
                <a:spcPts val="0"/>
              </a:spcAft>
            </a:pPr>
            <a:r>
              <a:rPr lang="en-US" sz="1600" spc="-5" dirty="0">
                <a:latin typeface="Times New Roman" panose="02020603050405020304" pitchFamily="18" charset="0"/>
                <a:ea typeface="Times New Roman" panose="02020603050405020304" pitchFamily="18" charset="0"/>
              </a:rPr>
              <a:t>F</a:t>
            </a:r>
            <a:r>
              <a:rPr lang="en-US" sz="1600" dirty="0">
                <a:latin typeface="Times New Roman" panose="02020603050405020304" pitchFamily="18" charset="0"/>
                <a:ea typeface="Times New Roman" panose="02020603050405020304" pitchFamily="18" charset="0"/>
              </a:rPr>
              <a:t>O</a:t>
            </a:r>
            <a:r>
              <a:rPr lang="en-US" sz="1600" spc="5" dirty="0">
                <a:latin typeface="Times New Roman" panose="02020603050405020304" pitchFamily="18" charset="0"/>
                <a:ea typeface="Times New Roman" panose="02020603050405020304" pitchFamily="18" charset="0"/>
              </a:rPr>
              <a:t>R</a:t>
            </a:r>
            <a:r>
              <a:rPr lang="en-US" sz="1600" dirty="0">
                <a:latin typeface="Times New Roman" panose="02020603050405020304" pitchFamily="18" charset="0"/>
                <a:ea typeface="Times New Roman" panose="02020603050405020304" pitchFamily="18" charset="0"/>
              </a:rPr>
              <a:t>M</a:t>
            </a:r>
            <a:r>
              <a:rPr lang="en-US" sz="1600" spc="-45"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22 </a:t>
            </a:r>
            <a:r>
              <a:rPr lang="en-US" sz="1600" spc="-5" dirty="0">
                <a:latin typeface="Times New Roman" panose="02020603050405020304" pitchFamily="18" charset="0"/>
                <a:ea typeface="Times New Roman" panose="02020603050405020304" pitchFamily="18" charset="0"/>
              </a:rPr>
              <a:t>(</a:t>
            </a:r>
            <a:r>
              <a:rPr lang="en-US" sz="1600" i="1" dirty="0">
                <a:latin typeface="Times New Roman" panose="02020603050405020304" pitchFamily="18" charset="0"/>
                <a:ea typeface="Times New Roman" panose="02020603050405020304" pitchFamily="18" charset="0"/>
              </a:rPr>
              <a:t>S</a:t>
            </a:r>
            <a:r>
              <a:rPr lang="en-US" sz="1600" i="1" spc="20" dirty="0">
                <a:latin typeface="Times New Roman" panose="02020603050405020304" pitchFamily="18" charset="0"/>
                <a:ea typeface="Times New Roman" panose="02020603050405020304" pitchFamily="18" charset="0"/>
              </a:rPr>
              <a:t>e</a:t>
            </a:r>
            <a:r>
              <a:rPr lang="en-US" sz="1600" i="1" dirty="0">
                <a:latin typeface="Times New Roman" panose="02020603050405020304" pitchFamily="18" charset="0"/>
                <a:ea typeface="Times New Roman" panose="02020603050405020304" pitchFamily="18" charset="0"/>
              </a:rPr>
              <a:t>e</a:t>
            </a:r>
            <a:r>
              <a:rPr lang="en-US" sz="1600" i="1" spc="-2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r</a:t>
            </a:r>
            <a:r>
              <a:rPr lang="en-US" sz="1600" dirty="0">
                <a:latin typeface="Times New Roman" panose="02020603050405020304" pitchFamily="18" charset="0"/>
                <a:ea typeface="Times New Roman" panose="02020603050405020304" pitchFamily="18" charset="0"/>
              </a:rPr>
              <a:t>ule</a:t>
            </a:r>
            <a:r>
              <a:rPr lang="en-US" sz="1600" spc="-15"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66)</a:t>
            </a:r>
            <a:endParaRPr lang="en-US" sz="1100" dirty="0">
              <a:latin typeface="Times New Roman" panose="02020603050405020304" pitchFamily="18" charset="0"/>
              <a:ea typeface="Times New Roman" panose="02020603050405020304" pitchFamily="18" charset="0"/>
            </a:endParaRPr>
          </a:p>
          <a:p>
            <a:pPr marL="2348230" marR="2611120" algn="ctr">
              <a:spcBef>
                <a:spcPts val="265"/>
              </a:spcBef>
              <a:spcAft>
                <a:spcPts val="0"/>
              </a:spcAft>
            </a:pPr>
            <a:r>
              <a:rPr lang="en-US" i="1" dirty="0">
                <a:latin typeface="Times New Roman" panose="02020603050405020304" pitchFamily="18" charset="0"/>
                <a:ea typeface="Times New Roman" panose="02020603050405020304" pitchFamily="18" charset="0"/>
              </a:rPr>
              <a:t>Ce</a:t>
            </a:r>
            <a:r>
              <a:rPr lang="en-US" i="1" spc="-5" dirty="0">
                <a:latin typeface="Times New Roman" panose="02020603050405020304" pitchFamily="18" charset="0"/>
                <a:ea typeface="Times New Roman" panose="02020603050405020304" pitchFamily="18" charset="0"/>
              </a:rPr>
              <a:t>r</a:t>
            </a:r>
            <a:r>
              <a:rPr lang="en-US" i="1" spc="5" dirty="0">
                <a:latin typeface="Times New Roman" panose="02020603050405020304" pitchFamily="18" charset="0"/>
                <a:ea typeface="Times New Roman" panose="02020603050405020304" pitchFamily="18" charset="0"/>
              </a:rPr>
              <a:t>t</a:t>
            </a:r>
            <a:r>
              <a:rPr lang="en-US" i="1" spc="-20" dirty="0">
                <a:latin typeface="Times New Roman" panose="02020603050405020304" pitchFamily="18" charset="0"/>
                <a:ea typeface="Times New Roman" panose="02020603050405020304" pitchFamily="18" charset="0"/>
              </a:rPr>
              <a:t>i</a:t>
            </a:r>
            <a:r>
              <a:rPr lang="en-US" i="1" spc="-5" dirty="0">
                <a:latin typeface="Times New Roman" panose="02020603050405020304" pitchFamily="18" charset="0"/>
                <a:ea typeface="Times New Roman" panose="02020603050405020304" pitchFamily="18" charset="0"/>
              </a:rPr>
              <a:t>f</a:t>
            </a:r>
            <a:r>
              <a:rPr lang="en-US" i="1" spc="5" dirty="0">
                <a:latin typeface="Times New Roman" panose="02020603050405020304" pitchFamily="18" charset="0"/>
                <a:ea typeface="Times New Roman" panose="02020603050405020304" pitchFamily="18" charset="0"/>
              </a:rPr>
              <a:t>i</a:t>
            </a:r>
            <a:r>
              <a:rPr lang="en-US" i="1" dirty="0">
                <a:latin typeface="Times New Roman" panose="02020603050405020304" pitchFamily="18" charset="0"/>
                <a:ea typeface="Times New Roman" panose="02020603050405020304" pitchFamily="18" charset="0"/>
              </a:rPr>
              <a:t>c</a:t>
            </a:r>
            <a:r>
              <a:rPr lang="en-US" i="1" spc="-5" dirty="0">
                <a:latin typeface="Times New Roman" panose="02020603050405020304" pitchFamily="18" charset="0"/>
                <a:ea typeface="Times New Roman" panose="02020603050405020304" pitchFamily="18" charset="0"/>
              </a:rPr>
              <a:t>a</a:t>
            </a:r>
            <a:r>
              <a:rPr lang="en-US" i="1" spc="5" dirty="0">
                <a:latin typeface="Times New Roman" panose="02020603050405020304" pitchFamily="18" charset="0"/>
                <a:ea typeface="Times New Roman" panose="02020603050405020304" pitchFamily="18" charset="0"/>
              </a:rPr>
              <a:t>t</a:t>
            </a:r>
            <a:r>
              <a:rPr lang="en-US" i="1" dirty="0">
                <a:latin typeface="Times New Roman" panose="02020603050405020304" pitchFamily="18" charset="0"/>
                <a:ea typeface="Times New Roman" panose="02020603050405020304" pitchFamily="18" charset="0"/>
              </a:rPr>
              <a:t>e</a:t>
            </a:r>
            <a:r>
              <a:rPr lang="en-US" i="1" spc="-10" dirty="0">
                <a:latin typeface="Times New Roman" panose="02020603050405020304" pitchFamily="18" charset="0"/>
                <a:ea typeface="Times New Roman" panose="02020603050405020304" pitchFamily="18" charset="0"/>
              </a:rPr>
              <a:t> </a:t>
            </a:r>
            <a:r>
              <a:rPr lang="en-US" i="1" spc="5" dirty="0">
                <a:latin typeface="Times New Roman" panose="02020603050405020304" pitchFamily="18" charset="0"/>
                <a:ea typeface="Times New Roman" panose="02020603050405020304" pitchFamily="18" charset="0"/>
              </a:rPr>
              <a:t>o</a:t>
            </a:r>
            <a:r>
              <a:rPr lang="en-US" i="1" dirty="0">
                <a:latin typeface="Times New Roman" panose="02020603050405020304" pitchFamily="18" charset="0"/>
                <a:ea typeface="Times New Roman" panose="02020603050405020304" pitchFamily="18" charset="0"/>
              </a:rPr>
              <a:t>f</a:t>
            </a:r>
            <a:r>
              <a:rPr lang="en-US" i="1" spc="5" dirty="0">
                <a:latin typeface="Times New Roman" panose="02020603050405020304" pitchFamily="18" charset="0"/>
                <a:ea typeface="Times New Roman" panose="02020603050405020304" pitchFamily="18" charset="0"/>
              </a:rPr>
              <a:t> </a:t>
            </a:r>
            <a:r>
              <a:rPr lang="en-US" i="1" spc="-5" dirty="0">
                <a:latin typeface="Times New Roman" panose="02020603050405020304" pitchFamily="18" charset="0"/>
                <a:ea typeface="Times New Roman" panose="02020603050405020304" pitchFamily="18" charset="0"/>
              </a:rPr>
              <a:t>El</a:t>
            </a:r>
            <a:r>
              <a:rPr lang="en-US" i="1" dirty="0">
                <a:latin typeface="Times New Roman" panose="02020603050405020304" pitchFamily="18" charset="0"/>
                <a:ea typeface="Times New Roman" panose="02020603050405020304" pitchFamily="18" charset="0"/>
              </a:rPr>
              <a:t>ec</a:t>
            </a:r>
            <a:r>
              <a:rPr lang="en-US" i="1" spc="-5" dirty="0">
                <a:latin typeface="Times New Roman" panose="02020603050405020304" pitchFamily="18" charset="0"/>
                <a:ea typeface="Times New Roman" panose="02020603050405020304" pitchFamily="18" charset="0"/>
              </a:rPr>
              <a:t>t</a:t>
            </a:r>
            <a:r>
              <a:rPr lang="en-US" i="1" spc="5" dirty="0">
                <a:latin typeface="Times New Roman" panose="02020603050405020304" pitchFamily="18" charset="0"/>
                <a:ea typeface="Times New Roman" panose="02020603050405020304" pitchFamily="18" charset="0"/>
              </a:rPr>
              <a:t>i</a:t>
            </a:r>
            <a:r>
              <a:rPr lang="en-US" i="1" spc="-5" dirty="0">
                <a:latin typeface="Times New Roman" panose="02020603050405020304" pitchFamily="18" charset="0"/>
                <a:ea typeface="Times New Roman" panose="02020603050405020304" pitchFamily="18" charset="0"/>
              </a:rPr>
              <a:t>o</a:t>
            </a:r>
            <a:r>
              <a:rPr lang="en-US" i="1" dirty="0">
                <a:latin typeface="Times New Roman" panose="02020603050405020304" pitchFamily="18" charset="0"/>
                <a:ea typeface="Times New Roman" panose="02020603050405020304" pitchFamily="18" charset="0"/>
              </a:rPr>
              <a:t>n</a:t>
            </a:r>
            <a:endParaRPr lang="en-US" sz="1100" dirty="0">
              <a:latin typeface="Times New Roman" panose="02020603050405020304" pitchFamily="18" charset="0"/>
              <a:ea typeface="Times New Roman" panose="02020603050405020304" pitchFamily="18" charset="0"/>
            </a:endParaRPr>
          </a:p>
          <a:p>
            <a:pPr>
              <a:lnSpc>
                <a:spcPts val="1000"/>
              </a:lnSpc>
            </a:pPr>
            <a:r>
              <a:rPr lang="en-US" sz="1100" dirty="0">
                <a:latin typeface="Times New Roman" panose="02020603050405020304" pitchFamily="18" charset="0"/>
                <a:ea typeface="Times New Roman" panose="02020603050405020304" pitchFamily="18" charset="0"/>
              </a:rPr>
              <a:t> </a:t>
            </a:r>
          </a:p>
          <a:p>
            <a:pPr>
              <a:lnSpc>
                <a:spcPts val="1000"/>
              </a:lnSpc>
            </a:pPr>
            <a:r>
              <a:rPr lang="en-US" sz="1100" dirty="0">
                <a:latin typeface="Times New Roman" panose="02020603050405020304" pitchFamily="18" charset="0"/>
                <a:ea typeface="Times New Roman" panose="02020603050405020304" pitchFamily="18" charset="0"/>
              </a:rPr>
              <a:t> </a:t>
            </a:r>
          </a:p>
          <a:p>
            <a:pPr>
              <a:lnSpc>
                <a:spcPts val="1000"/>
              </a:lnSpc>
            </a:pPr>
            <a:r>
              <a:rPr lang="en-US" sz="1100" dirty="0">
                <a:latin typeface="Times New Roman" panose="02020603050405020304" pitchFamily="18" charset="0"/>
                <a:ea typeface="Times New Roman" panose="02020603050405020304" pitchFamily="18" charset="0"/>
              </a:rPr>
              <a:t> </a:t>
            </a:r>
          </a:p>
          <a:p>
            <a:pPr>
              <a:lnSpc>
                <a:spcPts val="1100"/>
              </a:lnSpc>
              <a:spcBef>
                <a:spcPts val="20"/>
              </a:spcBef>
            </a:pPr>
            <a:r>
              <a:rPr lang="en-US" sz="1400" dirty="0">
                <a:latin typeface="Times New Roman" panose="02020603050405020304" pitchFamily="18" charset="0"/>
                <a:ea typeface="Times New Roman" panose="02020603050405020304" pitchFamily="18" charset="0"/>
              </a:rPr>
              <a:t> </a:t>
            </a:r>
            <a:endParaRPr lang="en-US" sz="1100" dirty="0">
              <a:latin typeface="Times New Roman" panose="02020603050405020304" pitchFamily="18" charset="0"/>
              <a:ea typeface="Times New Roman" panose="02020603050405020304" pitchFamily="18" charset="0"/>
            </a:endParaRPr>
          </a:p>
          <a:p>
            <a:pPr marL="69850" marR="358775" indent="457200">
              <a:lnSpc>
                <a:spcPct val="150000"/>
              </a:lnSpc>
              <a:spcBef>
                <a:spcPts val="0"/>
              </a:spcBef>
              <a:spcAft>
                <a:spcPts val="0"/>
              </a:spcAft>
            </a:pPr>
            <a:r>
              <a:rPr lang="en-US" sz="1600" spc="-15" dirty="0">
                <a:latin typeface="Times New Roman" panose="02020603050405020304" pitchFamily="18" charset="0"/>
                <a:ea typeface="Times New Roman" panose="02020603050405020304" pitchFamily="18" charset="0"/>
              </a:rPr>
              <a:t>I</a:t>
            </a:r>
            <a:r>
              <a:rPr lang="en-US" sz="1600" dirty="0">
                <a:latin typeface="Times New Roman" panose="02020603050405020304" pitchFamily="18" charset="0"/>
                <a:ea typeface="Times New Roman" panose="02020603050405020304" pitchFamily="18" charset="0"/>
              </a:rPr>
              <a:t>,</a:t>
            </a:r>
            <a:r>
              <a:rPr lang="en-US" sz="1600" spc="270"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R</a:t>
            </a:r>
            <a:r>
              <a:rPr lang="en-US" sz="1600" spc="-5"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tu</a:t>
            </a:r>
            <a:r>
              <a:rPr lang="en-US" sz="1600" spc="-5" dirty="0">
                <a:latin typeface="Times New Roman" panose="02020603050405020304" pitchFamily="18" charset="0"/>
                <a:ea typeface="Times New Roman" panose="02020603050405020304" pitchFamily="18" charset="0"/>
              </a:rPr>
              <a:t>r</a:t>
            </a:r>
            <a:r>
              <a:rPr lang="en-US" sz="1600" dirty="0">
                <a:latin typeface="Times New Roman" panose="02020603050405020304" pitchFamily="18" charset="0"/>
                <a:ea typeface="Times New Roman" panose="02020603050405020304" pitchFamily="18" charset="0"/>
              </a:rPr>
              <a:t>n</a:t>
            </a:r>
            <a:r>
              <a:rPr lang="en-US" sz="1600" spc="-10" dirty="0">
                <a:latin typeface="Times New Roman" panose="02020603050405020304" pitchFamily="18" charset="0"/>
                <a:ea typeface="Times New Roman" panose="02020603050405020304" pitchFamily="18" charset="0"/>
              </a:rPr>
              <a:t>i</a:t>
            </a:r>
            <a:r>
              <a:rPr lang="en-US" sz="1600" spc="10" dirty="0">
                <a:latin typeface="Times New Roman" panose="02020603050405020304" pitchFamily="18" charset="0"/>
                <a:ea typeface="Times New Roman" panose="02020603050405020304" pitchFamily="18" charset="0"/>
              </a:rPr>
              <a:t>n</a:t>
            </a:r>
            <a:r>
              <a:rPr lang="en-US" sz="1600" dirty="0">
                <a:latin typeface="Times New Roman" panose="02020603050405020304" pitchFamily="18" charset="0"/>
                <a:ea typeface="Times New Roman" panose="02020603050405020304" pitchFamily="18" charset="0"/>
              </a:rPr>
              <a:t>g</a:t>
            </a:r>
            <a:r>
              <a:rPr lang="en-US" sz="1600" spc="205"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Of</a:t>
            </a:r>
            <a:r>
              <a:rPr lang="en-US" sz="1600" spc="-5" dirty="0">
                <a:latin typeface="Times New Roman" panose="02020603050405020304" pitchFamily="18" charset="0"/>
                <a:ea typeface="Times New Roman" panose="02020603050405020304" pitchFamily="18" charset="0"/>
              </a:rPr>
              <a:t>f</a:t>
            </a:r>
            <a:r>
              <a:rPr lang="en-US" sz="1600" spc="-10" dirty="0">
                <a:latin typeface="Times New Roman" panose="02020603050405020304" pitchFamily="18" charset="0"/>
                <a:ea typeface="Times New Roman" panose="02020603050405020304" pitchFamily="18" charset="0"/>
              </a:rPr>
              <a:t>i</a:t>
            </a:r>
            <a:r>
              <a:rPr lang="en-US" sz="1600" spc="-5" dirty="0">
                <a:latin typeface="Times New Roman" panose="02020603050405020304" pitchFamily="18" charset="0"/>
                <a:ea typeface="Times New Roman" panose="02020603050405020304" pitchFamily="18" charset="0"/>
              </a:rPr>
              <a:t>c</a:t>
            </a:r>
            <a:r>
              <a:rPr lang="en-US" sz="1600" spc="5"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r</a:t>
            </a:r>
            <a:r>
              <a:rPr lang="en-US" sz="1600" spc="240"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f</a:t>
            </a:r>
            <a:r>
              <a:rPr lang="en-US" sz="1600" dirty="0">
                <a:latin typeface="Times New Roman" panose="02020603050405020304" pitchFamily="18" charset="0"/>
                <a:ea typeface="Times New Roman" panose="02020603050405020304" pitchFamily="18" charset="0"/>
              </a:rPr>
              <a:t>or</a:t>
            </a:r>
            <a:r>
              <a:rPr lang="en-US" sz="1600" spc="260" dirty="0">
                <a:latin typeface="Times New Roman" panose="02020603050405020304" pitchFamily="18" charset="0"/>
                <a:ea typeface="Times New Roman" panose="02020603050405020304" pitchFamily="18" charset="0"/>
              </a:rPr>
              <a:t> </a:t>
            </a:r>
            <a:r>
              <a:rPr lang="en-US" sz="1600" spc="-10"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h</a:t>
            </a:r>
            <a:r>
              <a:rPr lang="en-US" sz="1600" spc="-5"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a:t>
            </a:r>
            <a:r>
              <a:rPr lang="en-US" sz="1600" spc="5" dirty="0">
                <a:latin typeface="Times New Roman" panose="02020603050405020304" pitchFamily="18" charset="0"/>
                <a:ea typeface="Times New Roman" panose="02020603050405020304" pitchFamily="18" charset="0"/>
              </a:rPr>
              <a:t>…</a:t>
            </a:r>
            <a:r>
              <a:rPr lang="en-US" sz="1600" spc="-1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5" dirty="0">
                <a:latin typeface="Times New Roman" panose="02020603050405020304" pitchFamily="18" charset="0"/>
                <a:ea typeface="Times New Roman" panose="02020603050405020304" pitchFamily="18" charset="0"/>
              </a:rPr>
              <a:t>P</a:t>
            </a:r>
            <a:r>
              <a:rPr lang="en-US" sz="1600" spc="-5" dirty="0">
                <a:latin typeface="Times New Roman" panose="02020603050405020304" pitchFamily="18" charset="0"/>
                <a:ea typeface="Times New Roman" panose="02020603050405020304" pitchFamily="18" charset="0"/>
              </a:rPr>
              <a:t>a</a:t>
            </a:r>
            <a:r>
              <a:rPr lang="en-US" sz="1600" dirty="0">
                <a:latin typeface="Times New Roman" panose="02020603050405020304" pitchFamily="18" charset="0"/>
                <a:ea typeface="Times New Roman" panose="02020603050405020304" pitchFamily="18" charset="0"/>
              </a:rPr>
              <a:t>rl</a:t>
            </a:r>
            <a:r>
              <a:rPr lang="en-US" sz="1600" spc="5" dirty="0">
                <a:latin typeface="Times New Roman" panose="02020603050405020304" pitchFamily="18" charset="0"/>
                <a:ea typeface="Times New Roman" panose="02020603050405020304" pitchFamily="18" charset="0"/>
              </a:rPr>
              <a:t>i</a:t>
            </a:r>
            <a:r>
              <a:rPr lang="en-US" sz="1600" spc="-5" dirty="0">
                <a:latin typeface="Times New Roman" panose="02020603050405020304" pitchFamily="18" charset="0"/>
                <a:ea typeface="Times New Roman" panose="02020603050405020304" pitchFamily="18" charset="0"/>
              </a:rPr>
              <a:t>a</a:t>
            </a:r>
            <a:r>
              <a:rPr lang="en-US" sz="1600" spc="5" dirty="0">
                <a:latin typeface="Times New Roman" panose="02020603050405020304" pitchFamily="18" charset="0"/>
                <a:ea typeface="Times New Roman" panose="02020603050405020304" pitchFamily="18" charset="0"/>
              </a:rPr>
              <a:t>m</a:t>
            </a:r>
            <a:r>
              <a:rPr lang="en-US" sz="1600" spc="-15"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nta</a:t>
            </a:r>
            <a:r>
              <a:rPr lang="en-US" sz="1600" spc="10" dirty="0">
                <a:latin typeface="Times New Roman" panose="02020603050405020304" pitchFamily="18" charset="0"/>
                <a:ea typeface="Times New Roman" panose="02020603050405020304" pitchFamily="18" charset="0"/>
              </a:rPr>
              <a:t>r</a:t>
            </a:r>
            <a:r>
              <a:rPr lang="en-US" sz="1600" spc="-25" dirty="0">
                <a:latin typeface="Times New Roman" panose="02020603050405020304" pitchFamily="18" charset="0"/>
                <a:ea typeface="Times New Roman" panose="02020603050405020304" pitchFamily="18" charset="0"/>
              </a:rPr>
              <a:t>y</a:t>
            </a:r>
            <a:r>
              <a:rPr lang="en-US" sz="1600" spc="-10"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As</a:t>
            </a:r>
            <a:r>
              <a:rPr lang="en-US" sz="1600" spc="-10" dirty="0">
                <a:latin typeface="Times New Roman" panose="02020603050405020304" pitchFamily="18" charset="0"/>
                <a:ea typeface="Times New Roman" panose="02020603050405020304" pitchFamily="18" charset="0"/>
              </a:rPr>
              <a:t>s</a:t>
            </a:r>
            <a:r>
              <a:rPr lang="en-US" sz="1600" spc="-5" dirty="0">
                <a:latin typeface="Times New Roman" panose="02020603050405020304" pitchFamily="18" charset="0"/>
                <a:ea typeface="Times New Roman" panose="02020603050405020304" pitchFamily="18" charset="0"/>
              </a:rPr>
              <a:t>e</a:t>
            </a:r>
            <a:r>
              <a:rPr lang="en-US" sz="1600" spc="-20" dirty="0">
                <a:latin typeface="Times New Roman" panose="02020603050405020304" pitchFamily="18" charset="0"/>
                <a:ea typeface="Times New Roman" panose="02020603050405020304" pitchFamily="18" charset="0"/>
              </a:rPr>
              <a:t>m</a:t>
            </a:r>
            <a:r>
              <a:rPr lang="en-US" sz="1600" dirty="0">
                <a:latin typeface="Times New Roman" panose="02020603050405020304" pitchFamily="18" charset="0"/>
                <a:ea typeface="Times New Roman" panose="02020603050405020304" pitchFamily="18" charset="0"/>
              </a:rPr>
              <a:t>b</a:t>
            </a:r>
            <a:r>
              <a:rPr lang="en-US" sz="1600" spc="5" dirty="0">
                <a:latin typeface="Times New Roman" panose="02020603050405020304" pitchFamily="18" charset="0"/>
                <a:ea typeface="Times New Roman" panose="02020603050405020304" pitchFamily="18" charset="0"/>
              </a:rPr>
              <a:t>l</a:t>
            </a:r>
            <a:r>
              <a:rPr lang="en-US" sz="1600" dirty="0">
                <a:latin typeface="Times New Roman" panose="02020603050405020304" pitchFamily="18" charset="0"/>
                <a:ea typeface="Times New Roman" panose="02020603050405020304" pitchFamily="18" charset="0"/>
              </a:rPr>
              <a:t>y</a:t>
            </a:r>
            <a:r>
              <a:rPr lang="en-US" sz="1600" spc="3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c</a:t>
            </a:r>
            <a:r>
              <a:rPr lang="en-US" sz="1600" dirty="0">
                <a:latin typeface="Times New Roman" panose="02020603050405020304" pitchFamily="18" charset="0"/>
                <a:ea typeface="Times New Roman" panose="02020603050405020304" pitchFamily="18" charset="0"/>
              </a:rPr>
              <a:t>on</a:t>
            </a:r>
            <a:r>
              <a:rPr lang="en-US" sz="1600" spc="5" dirty="0">
                <a:latin typeface="Times New Roman" panose="02020603050405020304" pitchFamily="18" charset="0"/>
                <a:ea typeface="Times New Roman" panose="02020603050405020304" pitchFamily="18" charset="0"/>
              </a:rPr>
              <a:t>s</a:t>
            </a:r>
            <a:r>
              <a:rPr lang="en-US" sz="1600" spc="-10" dirty="0">
                <a:latin typeface="Times New Roman" panose="02020603050405020304" pitchFamily="18" charset="0"/>
                <a:ea typeface="Times New Roman" panose="02020603050405020304" pitchFamily="18" charset="0"/>
              </a:rPr>
              <a:t>t</a:t>
            </a:r>
            <a:r>
              <a:rPr lang="en-US" sz="1600" spc="15" dirty="0">
                <a:latin typeface="Times New Roman" panose="02020603050405020304" pitchFamily="18" charset="0"/>
                <a:ea typeface="Times New Roman" panose="02020603050405020304" pitchFamily="18" charset="0"/>
              </a:rPr>
              <a:t>i</a:t>
            </a:r>
            <a:r>
              <a:rPr lang="en-US" sz="1600" spc="-10"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u</a:t>
            </a:r>
            <a:r>
              <a:rPr lang="en-US" sz="1600" spc="-5"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n</a:t>
            </a:r>
            <a:r>
              <a:rPr lang="en-US" sz="1600" spc="10" dirty="0">
                <a:latin typeface="Times New Roman" panose="02020603050405020304" pitchFamily="18" charset="0"/>
                <a:ea typeface="Times New Roman" panose="02020603050405020304" pitchFamily="18" charset="0"/>
              </a:rPr>
              <a:t>c</a:t>
            </a:r>
            <a:r>
              <a:rPr lang="en-US" sz="1600" dirty="0">
                <a:latin typeface="Times New Roman" panose="02020603050405020304" pitchFamily="18" charset="0"/>
                <a:ea typeface="Times New Roman" panose="02020603050405020304" pitchFamily="18" charset="0"/>
              </a:rPr>
              <a:t>y</a:t>
            </a:r>
            <a:r>
              <a:rPr lang="en-US" sz="1600" spc="19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i</a:t>
            </a:r>
            <a:r>
              <a:rPr lang="en-US" sz="1600" dirty="0">
                <a:latin typeface="Times New Roman" panose="02020603050405020304" pitchFamily="18" charset="0"/>
                <a:ea typeface="Times New Roman" panose="02020603050405020304" pitchFamily="18" charset="0"/>
              </a:rPr>
              <a:t>n </a:t>
            </a:r>
            <a:r>
              <a:rPr lang="en-US" sz="1600" spc="5" dirty="0">
                <a:latin typeface="Times New Roman" panose="02020603050405020304" pitchFamily="18" charset="0"/>
                <a:ea typeface="Times New Roman" panose="02020603050405020304" pitchFamily="18" charset="0"/>
              </a:rPr>
              <a:t>t</a:t>
            </a:r>
            <a:r>
              <a:rPr lang="en-US" sz="1600" spc="-10" dirty="0">
                <a:latin typeface="Times New Roman" panose="02020603050405020304" pitchFamily="18" charset="0"/>
                <a:ea typeface="Times New Roman" panose="02020603050405020304" pitchFamily="18" charset="0"/>
              </a:rPr>
              <a:t>h</a:t>
            </a:r>
            <a:r>
              <a:rPr lang="en-US" sz="1600" dirty="0">
                <a:latin typeface="Times New Roman" panose="02020603050405020304" pitchFamily="18" charset="0"/>
                <a:ea typeface="Times New Roman" panose="02020603050405020304" pitchFamily="18" charset="0"/>
              </a:rPr>
              <a:t>e </a:t>
            </a:r>
            <a:r>
              <a:rPr lang="en-US" sz="1600" spc="20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St</a:t>
            </a:r>
            <a:r>
              <a:rPr lang="en-US" sz="1600" spc="-5" dirty="0">
                <a:latin typeface="Times New Roman" panose="02020603050405020304" pitchFamily="18" charset="0"/>
                <a:ea typeface="Times New Roman" panose="02020603050405020304" pitchFamily="18" charset="0"/>
              </a:rPr>
              <a:t>a</a:t>
            </a:r>
            <a:r>
              <a:rPr lang="en-US" sz="1600" spc="-10"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e </a:t>
            </a:r>
            <a:r>
              <a:rPr lang="en-US" sz="1600" spc="185"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o</a:t>
            </a:r>
            <a:r>
              <a:rPr lang="en-US" sz="1600" spc="10" dirty="0">
                <a:latin typeface="Times New Roman" panose="02020603050405020304" pitchFamily="18" charset="0"/>
                <a:ea typeface="Times New Roman" panose="02020603050405020304" pitchFamily="18" charset="0"/>
              </a:rPr>
              <a:t>f</a:t>
            </a:r>
            <a:r>
              <a:rPr lang="en-US" sz="1600" spc="-1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.h</a:t>
            </a:r>
            <a:r>
              <a:rPr lang="en-US" sz="1600" spc="-5"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r</a:t>
            </a:r>
            <a:r>
              <a:rPr lang="en-US" sz="1600" spc="-5" dirty="0">
                <a:latin typeface="Times New Roman" panose="02020603050405020304" pitchFamily="18" charset="0"/>
                <a:ea typeface="Times New Roman" panose="02020603050405020304" pitchFamily="18" charset="0"/>
              </a:rPr>
              <a:t>e</a:t>
            </a:r>
            <a:r>
              <a:rPr lang="en-US" sz="1600" spc="25" dirty="0">
                <a:latin typeface="Times New Roman" panose="02020603050405020304" pitchFamily="18" charset="0"/>
                <a:ea typeface="Times New Roman" panose="02020603050405020304" pitchFamily="18" charset="0"/>
              </a:rPr>
              <a:t>b</a:t>
            </a:r>
            <a:r>
              <a:rPr lang="en-US" sz="1600" dirty="0">
                <a:latin typeface="Times New Roman" panose="02020603050405020304" pitchFamily="18" charset="0"/>
                <a:ea typeface="Times New Roman" panose="02020603050405020304" pitchFamily="18" charset="0"/>
              </a:rPr>
              <a:t>y </a:t>
            </a:r>
            <a:r>
              <a:rPr lang="en-US" sz="1600" spc="21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c</a:t>
            </a:r>
            <a:r>
              <a:rPr lang="en-US" sz="1600" spc="5"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r</a:t>
            </a:r>
            <a:r>
              <a:rPr lang="en-US" sz="1600" spc="15" dirty="0">
                <a:latin typeface="Times New Roman" panose="02020603050405020304" pitchFamily="18" charset="0"/>
                <a:ea typeface="Times New Roman" panose="02020603050405020304" pitchFamily="18" charset="0"/>
              </a:rPr>
              <a:t>t</a:t>
            </a:r>
            <a:r>
              <a:rPr lang="en-US" sz="1600" spc="-10" dirty="0">
                <a:latin typeface="Times New Roman" panose="02020603050405020304" pitchFamily="18" charset="0"/>
                <a:ea typeface="Times New Roman" panose="02020603050405020304" pitchFamily="18" charset="0"/>
              </a:rPr>
              <a:t>i</a:t>
            </a:r>
            <a:r>
              <a:rPr lang="en-US" sz="1600" spc="10" dirty="0">
                <a:latin typeface="Times New Roman" panose="02020603050405020304" pitchFamily="18" charset="0"/>
                <a:ea typeface="Times New Roman" panose="02020603050405020304" pitchFamily="18" charset="0"/>
              </a:rPr>
              <a:t>f</a:t>
            </a:r>
            <a:r>
              <a:rPr lang="en-US" sz="1600" dirty="0">
                <a:latin typeface="Times New Roman" panose="02020603050405020304" pitchFamily="18" charset="0"/>
                <a:ea typeface="Times New Roman" panose="02020603050405020304" pitchFamily="18" charset="0"/>
              </a:rPr>
              <a:t>y      </a:t>
            </a:r>
            <a:r>
              <a:rPr lang="en-US" sz="1600" spc="25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that       </a:t>
            </a:r>
            <a:r>
              <a:rPr lang="en-US" sz="1600" spc="5"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I  </a:t>
            </a:r>
            <a:r>
              <a:rPr lang="en-US" sz="1600" spc="5"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h</a:t>
            </a:r>
            <a:r>
              <a:rPr lang="en-US" sz="1600" spc="-5" dirty="0">
                <a:latin typeface="Times New Roman" panose="02020603050405020304" pitchFamily="18" charset="0"/>
                <a:ea typeface="Times New Roman" panose="02020603050405020304" pitchFamily="18" charset="0"/>
              </a:rPr>
              <a:t>a</a:t>
            </a:r>
            <a:r>
              <a:rPr lang="en-US" sz="1600" dirty="0">
                <a:latin typeface="Times New Roman" panose="02020603050405020304" pitchFamily="18" charset="0"/>
                <a:ea typeface="Times New Roman" panose="02020603050405020304" pitchFamily="18" charset="0"/>
              </a:rPr>
              <a:t>ve       </a:t>
            </a:r>
            <a:r>
              <a:rPr lang="en-US" sz="1600" spc="55"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on    </a:t>
            </a:r>
            <a:r>
              <a:rPr lang="en-US" sz="1600" spc="24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h</a:t>
            </a:r>
            <a:r>
              <a:rPr lang="en-US" sz="1600" spc="-5"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a:t>
            </a:r>
            <a:r>
              <a:rPr lang="en-US" sz="1600" spc="5"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2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.d</a:t>
            </a:r>
            <a:r>
              <a:rPr lang="en-US" sz="1600" spc="5" dirty="0">
                <a:latin typeface="Times New Roman" panose="02020603050405020304" pitchFamily="18" charset="0"/>
                <a:ea typeface="Times New Roman" panose="02020603050405020304" pitchFamily="18" charset="0"/>
              </a:rPr>
              <a:t>a</a:t>
            </a:r>
            <a:r>
              <a:rPr lang="en-US" sz="1600" dirty="0">
                <a:latin typeface="Times New Roman" panose="02020603050405020304" pitchFamily="18" charset="0"/>
                <a:ea typeface="Times New Roman" panose="02020603050405020304" pitchFamily="18" charset="0"/>
              </a:rPr>
              <a:t>y </a:t>
            </a:r>
            <a:r>
              <a:rPr lang="en-US" sz="1600" spc="200" dirty="0">
                <a:latin typeface="Times New Roman" panose="02020603050405020304" pitchFamily="18" charset="0"/>
                <a:ea typeface="Times New Roman" panose="02020603050405020304" pitchFamily="18" charset="0"/>
              </a:rPr>
              <a:t> </a:t>
            </a:r>
            <a:r>
              <a:rPr lang="en-US" sz="1600" spc="-10" dirty="0">
                <a:latin typeface="Times New Roman" panose="02020603050405020304" pitchFamily="18" charset="0"/>
                <a:ea typeface="Times New Roman" panose="02020603050405020304" pitchFamily="18" charset="0"/>
              </a:rPr>
              <a:t>o</a:t>
            </a:r>
            <a:r>
              <a:rPr lang="en-US" sz="1600" dirty="0">
                <a:latin typeface="Times New Roman" panose="02020603050405020304" pitchFamily="18" charset="0"/>
                <a:ea typeface="Times New Roman" panose="02020603050405020304" pitchFamily="18" charset="0"/>
              </a:rPr>
              <a:t>f</a:t>
            </a:r>
            <a:endParaRPr lang="en-US" sz="1100" dirty="0">
              <a:latin typeface="Times New Roman" panose="02020603050405020304" pitchFamily="18" charset="0"/>
              <a:ea typeface="Times New Roman" panose="02020603050405020304" pitchFamily="18" charset="0"/>
            </a:endParaRPr>
          </a:p>
          <a:p>
            <a:pPr marL="69850" marR="351790" algn="just">
              <a:lnSpc>
                <a:spcPct val="142000"/>
              </a:lnSpc>
              <a:spcBef>
                <a:spcPts val="15"/>
              </a:spcBef>
              <a:spcAft>
                <a:spcPts val="0"/>
              </a:spcAft>
            </a:pPr>
            <a:r>
              <a:rPr lang="en-US" sz="1600" dirty="0">
                <a:latin typeface="Times New Roman" panose="02020603050405020304" pitchFamily="18" charset="0"/>
                <a:ea typeface="Times New Roman" panose="02020603050405020304" pitchFamily="18" charset="0"/>
              </a:rPr>
              <a:t>……………………...</a:t>
            </a:r>
            <a:r>
              <a:rPr lang="en-US" sz="1600" spc="10"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20……...</a:t>
            </a:r>
            <a:r>
              <a:rPr lang="en-US" sz="1600" spc="5"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..d</a:t>
            </a:r>
            <a:r>
              <a:rPr lang="en-US" sz="1600" spc="10" dirty="0">
                <a:latin typeface="Times New Roman" panose="02020603050405020304" pitchFamily="18" charset="0"/>
                <a:ea typeface="Times New Roman" panose="02020603050405020304" pitchFamily="18" charset="0"/>
              </a:rPr>
              <a:t>e</a:t>
            </a:r>
            <a:r>
              <a:rPr lang="en-US" sz="1600" spc="-5" dirty="0">
                <a:latin typeface="Times New Roman" panose="02020603050405020304" pitchFamily="18" charset="0"/>
                <a:ea typeface="Times New Roman" panose="02020603050405020304" pitchFamily="18" charset="0"/>
              </a:rPr>
              <a:t>c</a:t>
            </a:r>
            <a:r>
              <a:rPr lang="en-US" sz="1600" spc="5" dirty="0">
                <a:latin typeface="Times New Roman" panose="02020603050405020304" pitchFamily="18" charset="0"/>
                <a:ea typeface="Times New Roman" panose="02020603050405020304" pitchFamily="18" charset="0"/>
              </a:rPr>
              <a:t>l</a:t>
            </a:r>
            <a:r>
              <a:rPr lang="en-US" sz="1600" spc="-5" dirty="0">
                <a:latin typeface="Times New Roman" panose="02020603050405020304" pitchFamily="18" charset="0"/>
                <a:ea typeface="Times New Roman" panose="02020603050405020304" pitchFamily="18" charset="0"/>
              </a:rPr>
              <a:t>are</a:t>
            </a:r>
            <a:r>
              <a:rPr lang="en-US" sz="1600" dirty="0">
                <a:latin typeface="Times New Roman" panose="02020603050405020304" pitchFamily="18" charset="0"/>
                <a:ea typeface="Times New Roman" panose="02020603050405020304" pitchFamily="18" charset="0"/>
              </a:rPr>
              <a:t>d </a:t>
            </a:r>
            <a:r>
              <a:rPr lang="en-US" sz="1600" spc="5" dirty="0">
                <a:latin typeface="Times New Roman" panose="02020603050405020304" pitchFamily="18" charset="0"/>
                <a:ea typeface="Times New Roman" panose="02020603050405020304" pitchFamily="18" charset="0"/>
              </a:rPr>
              <a:t>S</a:t>
            </a:r>
            <a:r>
              <a:rPr lang="en-US" sz="1600" dirty="0">
                <a:latin typeface="Times New Roman" panose="02020603050405020304" pitchFamily="18" charset="0"/>
                <a:ea typeface="Times New Roman" panose="02020603050405020304" pitchFamily="18" charset="0"/>
              </a:rPr>
              <a:t>h</a:t>
            </a:r>
            <a:r>
              <a:rPr lang="en-US" sz="1600" spc="-5" dirty="0">
                <a:latin typeface="Times New Roman" panose="02020603050405020304" pitchFamily="18" charset="0"/>
                <a:ea typeface="Times New Roman" panose="02020603050405020304" pitchFamily="18" charset="0"/>
              </a:rPr>
              <a:t>r</a:t>
            </a:r>
            <a:r>
              <a:rPr lang="en-US" sz="1600" spc="-10" dirty="0">
                <a:latin typeface="Times New Roman" panose="02020603050405020304" pitchFamily="18" charset="0"/>
                <a:ea typeface="Times New Roman" panose="02020603050405020304" pitchFamily="18" charset="0"/>
              </a:rPr>
              <a:t>i/</a:t>
            </a:r>
            <a:r>
              <a:rPr lang="en-US" sz="1600" spc="-5" dirty="0" err="1">
                <a:latin typeface="Times New Roman" panose="02020603050405020304" pitchFamily="18" charset="0"/>
                <a:ea typeface="Times New Roman" panose="02020603050405020304" pitchFamily="18" charset="0"/>
              </a:rPr>
              <a:t>Sm</a:t>
            </a:r>
            <a:r>
              <a:rPr lang="en-US" sz="1600" spc="-10" dirty="0" err="1">
                <a:latin typeface="Times New Roman" panose="02020603050405020304" pitchFamily="18" charset="0"/>
                <a:ea typeface="Times New Roman" panose="02020603050405020304" pitchFamily="18" charset="0"/>
              </a:rPr>
              <a:t>t</a:t>
            </a:r>
            <a:r>
              <a:rPr lang="en-US" sz="1600" spc="-10"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0"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5"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0"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 o</a:t>
            </a:r>
            <a:r>
              <a:rPr lang="en-US" sz="1600" spc="-5" dirty="0">
                <a:latin typeface="Times New Roman" panose="02020603050405020304" pitchFamily="18" charset="0"/>
                <a:ea typeface="Times New Roman" panose="02020603050405020304" pitchFamily="18" charset="0"/>
              </a:rPr>
              <a:t>f</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5"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spc="-1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45" dirty="0">
                <a:latin typeface="Times New Roman" panose="02020603050405020304" pitchFamily="18" charset="0"/>
                <a:ea typeface="Times New Roman" panose="02020603050405020304" pitchFamily="18" charset="0"/>
              </a:rPr>
              <a:t>.</a:t>
            </a:r>
            <a:r>
              <a:rPr lang="en-US" sz="1600" spc="-10" dirty="0">
                <a:latin typeface="Times New Roman" panose="02020603050405020304" pitchFamily="18" charset="0"/>
                <a:ea typeface="Times New Roman" panose="02020603050405020304" pitchFamily="18" charset="0"/>
              </a:rPr>
              <a:t>1</a:t>
            </a:r>
            <a:r>
              <a:rPr lang="en-US" sz="1600" spc="10"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spo</a:t>
            </a:r>
            <a:r>
              <a:rPr lang="en-US" sz="1600" spc="-10" dirty="0">
                <a:latin typeface="Times New Roman" panose="02020603050405020304" pitchFamily="18" charset="0"/>
                <a:ea typeface="Times New Roman" panose="02020603050405020304" pitchFamily="18" charset="0"/>
              </a:rPr>
              <a:t>n</a:t>
            </a:r>
            <a:r>
              <a:rPr lang="en-US" sz="1600" spc="5" dirty="0">
                <a:latin typeface="Times New Roman" panose="02020603050405020304" pitchFamily="18" charset="0"/>
                <a:ea typeface="Times New Roman" panose="02020603050405020304" pitchFamily="18" charset="0"/>
              </a:rPr>
              <a:t>s</a:t>
            </a:r>
            <a:r>
              <a:rPr lang="en-US" sz="1600" spc="-10" dirty="0">
                <a:latin typeface="Times New Roman" panose="02020603050405020304" pitchFamily="18" charset="0"/>
                <a:ea typeface="Times New Roman" panose="02020603050405020304" pitchFamily="18" charset="0"/>
              </a:rPr>
              <a:t>o</a:t>
            </a:r>
            <a:r>
              <a:rPr lang="en-US" sz="1600" spc="-5" dirty="0">
                <a:latin typeface="Times New Roman" panose="02020603050405020304" pitchFamily="18" charset="0"/>
                <a:ea typeface="Times New Roman" panose="02020603050405020304" pitchFamily="18" charset="0"/>
              </a:rPr>
              <a:t>re</a:t>
            </a:r>
            <a:r>
              <a:rPr lang="en-US" sz="1600" dirty="0">
                <a:latin typeface="Times New Roman" panose="02020603050405020304" pitchFamily="18" charset="0"/>
                <a:ea typeface="Times New Roman" panose="02020603050405020304" pitchFamily="18" charset="0"/>
              </a:rPr>
              <a:t>d         </a:t>
            </a:r>
            <a:r>
              <a:rPr lang="en-US" sz="1600" spc="25" dirty="0">
                <a:latin typeface="Times New Roman" panose="02020603050405020304" pitchFamily="18" charset="0"/>
                <a:ea typeface="Times New Roman" panose="02020603050405020304" pitchFamily="18" charset="0"/>
              </a:rPr>
              <a:t>b</a:t>
            </a:r>
            <a:r>
              <a:rPr lang="en-US" sz="1600" spc="-25" dirty="0">
                <a:latin typeface="Times New Roman" panose="02020603050405020304" pitchFamily="18" charset="0"/>
                <a:ea typeface="Times New Roman" panose="02020603050405020304" pitchFamily="18" charset="0"/>
              </a:rPr>
              <a:t>y</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5"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spc="10"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.(n</a:t>
            </a:r>
            <a:r>
              <a:rPr lang="en-US" sz="1600" spc="-5" dirty="0">
                <a:latin typeface="Times New Roman" panose="02020603050405020304" pitchFamily="18" charset="0"/>
                <a:ea typeface="Times New Roman" panose="02020603050405020304" pitchFamily="18" charset="0"/>
              </a:rPr>
              <a:t>a</a:t>
            </a:r>
            <a:r>
              <a:rPr lang="en-US" sz="1600" spc="-10" dirty="0">
                <a:latin typeface="Times New Roman" panose="02020603050405020304" pitchFamily="18" charset="0"/>
                <a:ea typeface="Times New Roman" panose="02020603050405020304" pitchFamily="18" charset="0"/>
              </a:rPr>
              <a:t>m</a:t>
            </a:r>
            <a:r>
              <a:rPr lang="en-US" sz="1600" dirty="0">
                <a:latin typeface="Times New Roman" panose="02020603050405020304" pitchFamily="18" charset="0"/>
                <a:ea typeface="Times New Roman" panose="02020603050405020304" pitchFamily="18" charset="0"/>
              </a:rPr>
              <a:t>e  </a:t>
            </a:r>
            <a:r>
              <a:rPr lang="en-US" sz="1600" spc="75"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of  </a:t>
            </a:r>
            <a:r>
              <a:rPr lang="en-US" sz="1600" spc="13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he  </a:t>
            </a:r>
            <a:r>
              <a:rPr lang="en-US" sz="1600" spc="155"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r</a:t>
            </a:r>
            <a:r>
              <a:rPr lang="en-US" sz="1600" spc="5" dirty="0" err="1">
                <a:latin typeface="Times New Roman" panose="02020603050405020304" pitchFamily="18" charset="0"/>
                <a:ea typeface="Times New Roman" panose="02020603050405020304" pitchFamily="18" charset="0"/>
              </a:rPr>
              <a:t>e</a:t>
            </a:r>
            <a:r>
              <a:rPr lang="en-US" sz="1600" spc="-5" dirty="0" err="1">
                <a:latin typeface="Times New Roman" panose="02020603050405020304" pitchFamily="18" charset="0"/>
                <a:ea typeface="Times New Roman" panose="02020603050405020304" pitchFamily="18" charset="0"/>
              </a:rPr>
              <a:t>c</a:t>
            </a:r>
            <a:r>
              <a:rPr lang="en-US" sz="1600" spc="25" dirty="0" err="1">
                <a:latin typeface="Times New Roman" panose="02020603050405020304" pitchFamily="18" charset="0"/>
                <a:ea typeface="Times New Roman" panose="02020603050405020304" pitchFamily="18" charset="0"/>
              </a:rPr>
              <a:t>o</a:t>
            </a:r>
            <a:r>
              <a:rPr lang="en-US" sz="1600" dirty="0" err="1">
                <a:latin typeface="Times New Roman" panose="02020603050405020304" pitchFamily="18" charset="0"/>
                <a:ea typeface="Times New Roman" panose="02020603050405020304" pitchFamily="18" charset="0"/>
              </a:rPr>
              <a:t>gni</a:t>
            </a:r>
            <a:r>
              <a:rPr lang="en-US" sz="1600" spc="5" dirty="0" err="1">
                <a:latin typeface="Times New Roman" panose="02020603050405020304" pitchFamily="18" charset="0"/>
                <a:ea typeface="Times New Roman" panose="02020603050405020304" pitchFamily="18" charset="0"/>
              </a:rPr>
              <a:t>s</a:t>
            </a:r>
            <a:r>
              <a:rPr lang="en-US" sz="1600" spc="-5" dirty="0" err="1">
                <a:latin typeface="Times New Roman" panose="02020603050405020304" pitchFamily="18" charset="0"/>
                <a:ea typeface="Times New Roman" panose="02020603050405020304" pitchFamily="18" charset="0"/>
              </a:rPr>
              <a:t>e</a:t>
            </a:r>
            <a:r>
              <a:rPr lang="en-US" sz="1600" dirty="0" err="1">
                <a:latin typeface="Times New Roman" panose="02020603050405020304" pitchFamily="18" charset="0"/>
                <a:ea typeface="Times New Roman" panose="02020603050405020304" pitchFamily="18" charset="0"/>
              </a:rPr>
              <a:t>d</a:t>
            </a:r>
            <a:r>
              <a:rPr lang="en-US" sz="1600" dirty="0">
                <a:latin typeface="Times New Roman" panose="02020603050405020304" pitchFamily="18" charset="0"/>
                <a:ea typeface="Times New Roman" panose="02020603050405020304" pitchFamily="18" charset="0"/>
              </a:rPr>
              <a:t>/r</a:t>
            </a:r>
            <a:r>
              <a:rPr lang="en-US" sz="1600" spc="10" dirty="0">
                <a:latin typeface="Times New Roman" panose="02020603050405020304" pitchFamily="18" charset="0"/>
                <a:ea typeface="Times New Roman" panose="02020603050405020304" pitchFamily="18" charset="0"/>
              </a:rPr>
              <a:t>e</a:t>
            </a:r>
            <a:r>
              <a:rPr lang="en-US" sz="1600" spc="-10" dirty="0">
                <a:latin typeface="Times New Roman" panose="02020603050405020304" pitchFamily="18" charset="0"/>
                <a:ea typeface="Times New Roman" panose="02020603050405020304" pitchFamily="18" charset="0"/>
              </a:rPr>
              <a:t>g</a:t>
            </a:r>
            <a:r>
              <a:rPr lang="en-US" sz="1600" dirty="0">
                <a:latin typeface="Times New Roman" panose="02020603050405020304" pitchFamily="18" charset="0"/>
                <a:ea typeface="Times New Roman" panose="02020603050405020304" pitchFamily="18" charset="0"/>
              </a:rPr>
              <a:t>ist</a:t>
            </a:r>
            <a:r>
              <a:rPr lang="en-US" sz="1600" spc="-5"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r</a:t>
            </a:r>
            <a:r>
              <a:rPr lang="en-US" sz="1600" spc="-5"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d</a:t>
            </a:r>
            <a:r>
              <a:rPr lang="en-US" sz="1600" spc="9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p</a:t>
            </a:r>
            <a:r>
              <a:rPr lang="en-US" sz="1600" spc="25" dirty="0">
                <a:latin typeface="Times New Roman" panose="02020603050405020304" pitchFamily="18" charset="0"/>
                <a:ea typeface="Times New Roman" panose="02020603050405020304" pitchFamily="18" charset="0"/>
              </a:rPr>
              <a:t>o</a:t>
            </a:r>
            <a:r>
              <a:rPr lang="en-US" sz="1600" spc="-10" dirty="0">
                <a:latin typeface="Times New Roman" panose="02020603050405020304" pitchFamily="18" charset="0"/>
                <a:ea typeface="Times New Roman" panose="02020603050405020304" pitchFamily="18" charset="0"/>
              </a:rPr>
              <a:t>l</a:t>
            </a:r>
            <a:r>
              <a:rPr lang="en-US" sz="1600" dirty="0">
                <a:latin typeface="Times New Roman" panose="02020603050405020304" pitchFamily="18" charset="0"/>
                <a:ea typeface="Times New Roman" panose="02020603050405020304" pitchFamily="18" charset="0"/>
              </a:rPr>
              <a:t>iti</a:t>
            </a:r>
            <a:r>
              <a:rPr lang="en-US" sz="1600" spc="-5" dirty="0">
                <a:latin typeface="Times New Roman" panose="02020603050405020304" pitchFamily="18" charset="0"/>
                <a:ea typeface="Times New Roman" panose="02020603050405020304" pitchFamily="18" charset="0"/>
              </a:rPr>
              <a:t>ca</a:t>
            </a:r>
            <a:r>
              <a:rPr lang="en-US" sz="1600" dirty="0">
                <a:latin typeface="Times New Roman" panose="02020603050405020304" pitchFamily="18" charset="0"/>
                <a:ea typeface="Times New Roman" panose="02020603050405020304" pitchFamily="18" charset="0"/>
              </a:rPr>
              <a:t>l p</a:t>
            </a:r>
            <a:r>
              <a:rPr lang="en-US" sz="1600" spc="-5" dirty="0">
                <a:latin typeface="Times New Roman" panose="02020603050405020304" pitchFamily="18" charset="0"/>
                <a:ea typeface="Times New Roman" panose="02020603050405020304" pitchFamily="18" charset="0"/>
              </a:rPr>
              <a:t>a</a:t>
            </a:r>
            <a:r>
              <a:rPr lang="en-US" sz="1600" dirty="0">
                <a:latin typeface="Times New Roman" panose="02020603050405020304" pitchFamily="18" charset="0"/>
                <a:ea typeface="Times New Roman" panose="02020603050405020304" pitchFamily="18" charset="0"/>
              </a:rPr>
              <a:t>r</a:t>
            </a:r>
            <a:r>
              <a:rPr lang="en-US" sz="1600" spc="25" dirty="0">
                <a:latin typeface="Times New Roman" panose="02020603050405020304" pitchFamily="18" charset="0"/>
                <a:ea typeface="Times New Roman" panose="02020603050405020304" pitchFamily="18" charset="0"/>
              </a:rPr>
              <a:t>t</a:t>
            </a:r>
            <a:r>
              <a:rPr lang="en-US" sz="1600" spc="-35" dirty="0">
                <a:latin typeface="Times New Roman" panose="02020603050405020304" pitchFamily="18" charset="0"/>
                <a:ea typeface="Times New Roman" panose="02020603050405020304" pitchFamily="18" charset="0"/>
              </a:rPr>
              <a:t>y</a:t>
            </a:r>
            <a:r>
              <a:rPr lang="en-US" sz="1600" dirty="0">
                <a:latin typeface="Times New Roman" panose="02020603050405020304" pitchFamily="18" charset="0"/>
                <a:ea typeface="Times New Roman" panose="02020603050405020304" pitchFamily="18" charset="0"/>
              </a:rPr>
              <a:t>)] to</a:t>
            </a:r>
            <a:r>
              <a:rPr lang="en-US" sz="1600" spc="35"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h</a:t>
            </a:r>
            <a:r>
              <a:rPr lang="en-US" sz="1600" spc="-5" dirty="0">
                <a:latin typeface="Times New Roman" panose="02020603050405020304" pitchFamily="18" charset="0"/>
                <a:ea typeface="Times New Roman" panose="02020603050405020304" pitchFamily="18" charset="0"/>
              </a:rPr>
              <a:t>a</a:t>
            </a:r>
            <a:r>
              <a:rPr lang="en-US" sz="1600" dirty="0">
                <a:latin typeface="Times New Roman" panose="02020603050405020304" pitchFamily="18" charset="0"/>
                <a:ea typeface="Times New Roman" panose="02020603050405020304" pitchFamily="18" charset="0"/>
              </a:rPr>
              <a:t>ve</a:t>
            </a:r>
            <a:r>
              <a:rPr lang="en-US" sz="1600" spc="5"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b</a:t>
            </a:r>
            <a:r>
              <a:rPr lang="en-US" sz="1600" spc="5" dirty="0">
                <a:latin typeface="Times New Roman" panose="02020603050405020304" pitchFamily="18" charset="0"/>
                <a:ea typeface="Times New Roman" panose="02020603050405020304" pitchFamily="18" charset="0"/>
              </a:rPr>
              <a:t>e</a:t>
            </a:r>
            <a:r>
              <a:rPr lang="en-US" sz="1600" spc="-5"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n</a:t>
            </a:r>
            <a:r>
              <a:rPr lang="en-US" sz="1600" spc="25"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du</a:t>
            </a:r>
            <a:r>
              <a:rPr lang="en-US" sz="1600" spc="5" dirty="0">
                <a:latin typeface="Times New Roman" panose="02020603050405020304" pitchFamily="18" charset="0"/>
                <a:ea typeface="Times New Roman" panose="02020603050405020304" pitchFamily="18" charset="0"/>
              </a:rPr>
              <a:t>l</a:t>
            </a:r>
            <a:r>
              <a:rPr lang="en-US" sz="1600" dirty="0">
                <a:latin typeface="Times New Roman" panose="02020603050405020304" pitchFamily="18" charset="0"/>
                <a:ea typeface="Times New Roman" panose="02020603050405020304" pitchFamily="18" charset="0"/>
              </a:rPr>
              <a:t>y</a:t>
            </a:r>
            <a:r>
              <a:rPr lang="en-US" sz="1600" spc="-5" dirty="0">
                <a:latin typeface="Times New Roman" panose="02020603050405020304" pitchFamily="18" charset="0"/>
                <a:ea typeface="Times New Roman" panose="02020603050405020304" pitchFamily="18" charset="0"/>
              </a:rPr>
              <a:t> e</a:t>
            </a:r>
            <a:r>
              <a:rPr lang="en-US" sz="1600" dirty="0">
                <a:latin typeface="Times New Roman" panose="02020603050405020304" pitchFamily="18" charset="0"/>
                <a:ea typeface="Times New Roman" panose="02020603050405020304" pitchFamily="18" charset="0"/>
              </a:rPr>
              <a:t>l</a:t>
            </a:r>
            <a:r>
              <a:rPr lang="en-US" sz="1600" spc="-5" dirty="0">
                <a:latin typeface="Times New Roman" panose="02020603050405020304" pitchFamily="18" charset="0"/>
                <a:ea typeface="Times New Roman" panose="02020603050405020304" pitchFamily="18" charset="0"/>
              </a:rPr>
              <a:t>ec</a:t>
            </a:r>
            <a:r>
              <a:rPr lang="en-US" sz="1600" dirty="0">
                <a:latin typeface="Times New Roman" panose="02020603050405020304" pitchFamily="18" charset="0"/>
                <a:ea typeface="Times New Roman" panose="02020603050405020304" pitchFamily="18" charset="0"/>
              </a:rPr>
              <a:t>t</a:t>
            </a:r>
            <a:r>
              <a:rPr lang="en-US" sz="1600" spc="-5"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d   </a:t>
            </a:r>
            <a:r>
              <a:rPr lang="en-US" sz="1600" spc="105" dirty="0">
                <a:latin typeface="Times New Roman" panose="02020603050405020304" pitchFamily="18" charset="0"/>
                <a:ea typeface="Times New Roman" panose="02020603050405020304" pitchFamily="18" charset="0"/>
              </a:rPr>
              <a:t> </a:t>
            </a:r>
            <a:r>
              <a:rPr lang="en-US" sz="1600" spc="25" dirty="0">
                <a:latin typeface="Times New Roman" panose="02020603050405020304" pitchFamily="18" charset="0"/>
                <a:ea typeface="Times New Roman" panose="02020603050405020304" pitchFamily="18" charset="0"/>
              </a:rPr>
              <a:t>b</a:t>
            </a:r>
            <a:r>
              <a:rPr lang="en-US" sz="1600" dirty="0">
                <a:latin typeface="Times New Roman" panose="02020603050405020304" pitchFamily="18" charset="0"/>
                <a:ea typeface="Times New Roman" panose="02020603050405020304" pitchFamily="18" charset="0"/>
              </a:rPr>
              <a:t>y   </a:t>
            </a:r>
            <a:r>
              <a:rPr lang="en-US" sz="1600" spc="50" dirty="0">
                <a:latin typeface="Times New Roman" panose="02020603050405020304" pitchFamily="18" charset="0"/>
                <a:ea typeface="Times New Roman" panose="02020603050405020304" pitchFamily="18" charset="0"/>
              </a:rPr>
              <a:t> </a:t>
            </a:r>
            <a:r>
              <a:rPr lang="en-US" sz="1600" spc="-10"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he   </a:t>
            </a:r>
            <a:r>
              <a:rPr lang="en-US" sz="1600" spc="95"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s</a:t>
            </a:r>
            <a:r>
              <a:rPr lang="en-US" sz="1600" spc="-5" dirty="0">
                <a:latin typeface="Times New Roman" panose="02020603050405020304" pitchFamily="18" charset="0"/>
                <a:ea typeface="Times New Roman" panose="02020603050405020304" pitchFamily="18" charset="0"/>
              </a:rPr>
              <a:t>a</a:t>
            </a:r>
            <a:r>
              <a:rPr lang="en-US" sz="1600" dirty="0">
                <a:latin typeface="Times New Roman" panose="02020603050405020304" pitchFamily="18" charset="0"/>
                <a:ea typeface="Times New Roman" panose="02020603050405020304" pitchFamily="18" charset="0"/>
              </a:rPr>
              <a:t>id    </a:t>
            </a:r>
            <a:r>
              <a:rPr lang="en-US" sz="1600" spc="13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c</a:t>
            </a:r>
            <a:r>
              <a:rPr lang="en-US" sz="1600" dirty="0">
                <a:latin typeface="Times New Roman" panose="02020603050405020304" pitchFamily="18" charset="0"/>
                <a:ea typeface="Times New Roman" panose="02020603050405020304" pitchFamily="18" charset="0"/>
              </a:rPr>
              <a:t>o</a:t>
            </a:r>
            <a:r>
              <a:rPr lang="en-US" sz="1600" spc="15" dirty="0">
                <a:latin typeface="Times New Roman" panose="02020603050405020304" pitchFamily="18" charset="0"/>
                <a:ea typeface="Times New Roman" panose="02020603050405020304" pitchFamily="18" charset="0"/>
              </a:rPr>
              <a:t>n</a:t>
            </a:r>
            <a:r>
              <a:rPr lang="en-US" sz="1600" spc="-10" dirty="0">
                <a:latin typeface="Times New Roman" panose="02020603050405020304" pitchFamily="18" charset="0"/>
                <a:ea typeface="Times New Roman" panose="02020603050405020304" pitchFamily="18" charset="0"/>
              </a:rPr>
              <a:t>s</a:t>
            </a:r>
            <a:r>
              <a:rPr lang="en-US" sz="1600" dirty="0">
                <a:latin typeface="Times New Roman" panose="02020603050405020304" pitchFamily="18" charset="0"/>
                <a:ea typeface="Times New Roman" panose="02020603050405020304" pitchFamily="18" charset="0"/>
              </a:rPr>
              <a:t>t</a:t>
            </a:r>
            <a:r>
              <a:rPr lang="en-US" sz="1600" spc="5" dirty="0">
                <a:latin typeface="Times New Roman" panose="02020603050405020304" pitchFamily="18" charset="0"/>
                <a:ea typeface="Times New Roman" panose="02020603050405020304" pitchFamily="18" charset="0"/>
              </a:rPr>
              <a:t>it</a:t>
            </a:r>
            <a:r>
              <a:rPr lang="en-US" sz="1600" dirty="0">
                <a:latin typeface="Times New Roman" panose="02020603050405020304" pitchFamily="18" charset="0"/>
                <a:ea typeface="Times New Roman" panose="02020603050405020304" pitchFamily="18" charset="0"/>
              </a:rPr>
              <a:t>u</a:t>
            </a:r>
            <a:r>
              <a:rPr lang="en-US" sz="1600" spc="-5"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n</a:t>
            </a:r>
            <a:r>
              <a:rPr lang="en-US" sz="1600" spc="10" dirty="0">
                <a:latin typeface="Times New Roman" panose="02020603050405020304" pitchFamily="18" charset="0"/>
                <a:ea typeface="Times New Roman" panose="02020603050405020304" pitchFamily="18" charset="0"/>
              </a:rPr>
              <a:t>c</a:t>
            </a:r>
            <a:r>
              <a:rPr lang="en-US" sz="1600" dirty="0">
                <a:latin typeface="Times New Roman" panose="02020603050405020304" pitchFamily="18" charset="0"/>
                <a:ea typeface="Times New Roman" panose="02020603050405020304" pitchFamily="18" charset="0"/>
              </a:rPr>
              <a:t>y </a:t>
            </a:r>
            <a:r>
              <a:rPr lang="en-US" sz="1600" spc="75"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2</a:t>
            </a:r>
            <a:r>
              <a:rPr lang="en-US" sz="1600" spc="10"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in </a:t>
            </a:r>
            <a:r>
              <a:rPr lang="en-US" sz="1600" spc="85" dirty="0">
                <a:latin typeface="Times New Roman" panose="02020603050405020304" pitchFamily="18" charset="0"/>
                <a:ea typeface="Times New Roman" panose="02020603050405020304" pitchFamily="18" charset="0"/>
              </a:rPr>
              <a:t> </a:t>
            </a:r>
            <a:r>
              <a:rPr lang="en-US" sz="1600" spc="-10"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he </a:t>
            </a:r>
            <a:r>
              <a:rPr lang="en-US" sz="1600" spc="7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G</a:t>
            </a:r>
            <a:r>
              <a:rPr lang="en-US" sz="1600" spc="-5"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n</a:t>
            </a:r>
            <a:r>
              <a:rPr lang="en-US" sz="1600" spc="-5" dirty="0">
                <a:latin typeface="Times New Roman" panose="02020603050405020304" pitchFamily="18" charset="0"/>
                <a:ea typeface="Times New Roman" panose="02020603050405020304" pitchFamily="18" charset="0"/>
              </a:rPr>
              <a:t>e</a:t>
            </a:r>
            <a:r>
              <a:rPr lang="en-US" sz="1600" spc="10" dirty="0">
                <a:latin typeface="Times New Roman" panose="02020603050405020304" pitchFamily="18" charset="0"/>
                <a:ea typeface="Times New Roman" panose="02020603050405020304" pitchFamily="18" charset="0"/>
              </a:rPr>
              <a:t>r</a:t>
            </a:r>
            <a:r>
              <a:rPr lang="en-US" sz="1600" spc="-5" dirty="0">
                <a:latin typeface="Times New Roman" panose="02020603050405020304" pitchFamily="18" charset="0"/>
                <a:ea typeface="Times New Roman" panose="02020603050405020304" pitchFamily="18" charset="0"/>
              </a:rPr>
              <a:t>a</a:t>
            </a:r>
            <a:r>
              <a:rPr lang="en-US" sz="1600" dirty="0">
                <a:latin typeface="Times New Roman" panose="02020603050405020304" pitchFamily="18" charset="0"/>
                <a:ea typeface="Times New Roman" panose="02020603050405020304" pitchFamily="18" charset="0"/>
              </a:rPr>
              <a:t>l</a:t>
            </a:r>
            <a:r>
              <a:rPr lang="en-US" sz="1600" spc="15" dirty="0">
                <a:latin typeface="Times New Roman" panose="02020603050405020304" pitchFamily="18" charset="0"/>
                <a:ea typeface="Times New Roman" panose="02020603050405020304" pitchFamily="18" charset="0"/>
              </a:rPr>
              <a:t> </a:t>
            </a:r>
            <a:r>
              <a:rPr lang="en-US" sz="1600" spc="10" dirty="0">
                <a:latin typeface="Times New Roman" panose="02020603050405020304" pitchFamily="18" charset="0"/>
                <a:ea typeface="Times New Roman" panose="02020603050405020304" pitchFamily="18" charset="0"/>
              </a:rPr>
              <a:t>E</a:t>
            </a:r>
            <a:r>
              <a:rPr lang="en-US" sz="1600" spc="-10" dirty="0">
                <a:latin typeface="Times New Roman" panose="02020603050405020304" pitchFamily="18" charset="0"/>
                <a:ea typeface="Times New Roman" panose="02020603050405020304" pitchFamily="18" charset="0"/>
              </a:rPr>
              <a:t>l</a:t>
            </a:r>
            <a:r>
              <a:rPr lang="en-US" sz="1600" spc="-5" dirty="0">
                <a:latin typeface="Times New Roman" panose="02020603050405020304" pitchFamily="18" charset="0"/>
                <a:ea typeface="Times New Roman" panose="02020603050405020304" pitchFamily="18" charset="0"/>
              </a:rPr>
              <a:t>ec</a:t>
            </a:r>
            <a:r>
              <a:rPr lang="en-US" sz="1600" dirty="0">
                <a:latin typeface="Times New Roman" panose="02020603050405020304" pitchFamily="18" charset="0"/>
                <a:ea typeface="Times New Roman" panose="02020603050405020304" pitchFamily="18" charset="0"/>
              </a:rPr>
              <a:t>t</a:t>
            </a:r>
            <a:r>
              <a:rPr lang="en-US" sz="1600" spc="5" dirty="0">
                <a:latin typeface="Times New Roman" panose="02020603050405020304" pitchFamily="18" charset="0"/>
                <a:ea typeface="Times New Roman" panose="02020603050405020304" pitchFamily="18" charset="0"/>
              </a:rPr>
              <a:t>i</a:t>
            </a:r>
            <a:r>
              <a:rPr lang="en-US" sz="1600" dirty="0">
                <a:latin typeface="Times New Roman" panose="02020603050405020304" pitchFamily="18" charset="0"/>
                <a:ea typeface="Times New Roman" panose="02020603050405020304" pitchFamily="18" charset="0"/>
              </a:rPr>
              <a:t>on</a:t>
            </a:r>
            <a:r>
              <a:rPr lang="en-US" sz="1600" spc="5" dirty="0">
                <a:latin typeface="Times New Roman" panose="02020603050405020304" pitchFamily="18" charset="0"/>
                <a:ea typeface="Times New Roman" panose="02020603050405020304" pitchFamily="18" charset="0"/>
              </a:rPr>
              <a:t>/B</a:t>
            </a:r>
            <a:r>
              <a:rPr lang="en-US" sz="1600" spc="-25" dirty="0">
                <a:latin typeface="Times New Roman" panose="02020603050405020304" pitchFamily="18" charset="0"/>
                <a:ea typeface="Times New Roman" panose="02020603050405020304" pitchFamily="18" charset="0"/>
              </a:rPr>
              <a:t>y</a:t>
            </a:r>
            <a:r>
              <a:rPr lang="en-US" sz="1600" spc="-15"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l</a:t>
            </a:r>
            <a:r>
              <a:rPr lang="en-US" sz="1600" spc="-5" dirty="0">
                <a:latin typeface="Times New Roman" panose="02020603050405020304" pitchFamily="18" charset="0"/>
                <a:ea typeface="Times New Roman" panose="02020603050405020304" pitchFamily="18" charset="0"/>
              </a:rPr>
              <a:t>ec</a:t>
            </a:r>
            <a:r>
              <a:rPr lang="en-US" sz="1600" dirty="0">
                <a:latin typeface="Times New Roman" panose="02020603050405020304" pitchFamily="18" charset="0"/>
                <a:ea typeface="Times New Roman" panose="02020603050405020304" pitchFamily="18" charset="0"/>
              </a:rPr>
              <a:t>t</a:t>
            </a:r>
            <a:r>
              <a:rPr lang="en-US" sz="1600" spc="5" dirty="0">
                <a:latin typeface="Times New Roman" panose="02020603050405020304" pitchFamily="18" charset="0"/>
                <a:ea typeface="Times New Roman" panose="02020603050405020304" pitchFamily="18" charset="0"/>
              </a:rPr>
              <a:t>i</a:t>
            </a:r>
            <a:r>
              <a:rPr lang="en-US" sz="1600" dirty="0">
                <a:latin typeface="Times New Roman" panose="02020603050405020304" pitchFamily="18" charset="0"/>
                <a:ea typeface="Times New Roman" panose="02020603050405020304" pitchFamily="18" charset="0"/>
              </a:rPr>
              <a:t>on]</a:t>
            </a:r>
            <a:r>
              <a:rPr lang="en-US" sz="1600" spc="3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to  </a:t>
            </a:r>
            <a:r>
              <a:rPr lang="en-US" sz="1600" spc="25"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be </a:t>
            </a:r>
            <a:r>
              <a:rPr lang="en-US" sz="1600" spc="85"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a</a:t>
            </a:r>
            <a:r>
              <a:rPr lang="en-US" sz="1600" spc="270"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m</a:t>
            </a:r>
            <a:r>
              <a:rPr lang="en-US" sz="1600" spc="-15" dirty="0">
                <a:latin typeface="Times New Roman" panose="02020603050405020304" pitchFamily="18" charset="0"/>
                <a:ea typeface="Times New Roman" panose="02020603050405020304" pitchFamily="18" charset="0"/>
              </a:rPr>
              <a:t>e</a:t>
            </a:r>
            <a:r>
              <a:rPr lang="en-US" sz="1600" spc="-10" dirty="0">
                <a:latin typeface="Times New Roman" panose="02020603050405020304" pitchFamily="18" charset="0"/>
                <a:ea typeface="Times New Roman" panose="02020603050405020304" pitchFamily="18" charset="0"/>
              </a:rPr>
              <a:t>m</a:t>
            </a:r>
            <a:r>
              <a:rPr lang="en-US" sz="1600" dirty="0">
                <a:latin typeface="Times New Roman" panose="02020603050405020304" pitchFamily="18" charset="0"/>
                <a:ea typeface="Times New Roman" panose="02020603050405020304" pitchFamily="18" charset="0"/>
              </a:rPr>
              <a:t>b</a:t>
            </a:r>
            <a:r>
              <a:rPr lang="en-US" sz="1600" spc="-5"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r </a:t>
            </a:r>
            <a:r>
              <a:rPr lang="en-US" sz="1600" spc="5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of </a:t>
            </a:r>
            <a:r>
              <a:rPr lang="en-US" sz="1600" spc="6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the </a:t>
            </a:r>
            <a:r>
              <a:rPr lang="en-US" sz="1600" spc="7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House  </a:t>
            </a:r>
            <a:r>
              <a:rPr lang="en-US" sz="1600" spc="95"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of  </a:t>
            </a:r>
            <a:r>
              <a:rPr lang="en-US" sz="1600" spc="1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the</a:t>
            </a:r>
            <a:r>
              <a:rPr lang="en-US" sz="1600" spc="20" dirty="0">
                <a:latin typeface="Times New Roman" panose="02020603050405020304" pitchFamily="18" charset="0"/>
                <a:ea typeface="Times New Roman" panose="02020603050405020304" pitchFamily="18" charset="0"/>
              </a:rPr>
              <a:t> </a:t>
            </a:r>
            <a:r>
              <a:rPr lang="en-US" sz="1600" spc="10" dirty="0">
                <a:latin typeface="Times New Roman" panose="02020603050405020304" pitchFamily="18" charset="0"/>
                <a:ea typeface="Times New Roman" panose="02020603050405020304" pitchFamily="18" charset="0"/>
              </a:rPr>
              <a:t>Pe</a:t>
            </a:r>
            <a:r>
              <a:rPr lang="en-US" sz="1600" dirty="0">
                <a:latin typeface="Times New Roman" panose="02020603050405020304" pitchFamily="18" charset="0"/>
                <a:ea typeface="Times New Roman" panose="02020603050405020304" pitchFamily="18" charset="0"/>
              </a:rPr>
              <a:t>op</a:t>
            </a:r>
            <a:r>
              <a:rPr lang="en-US" sz="1600" spc="15" dirty="0">
                <a:latin typeface="Times New Roman" panose="02020603050405020304" pitchFamily="18" charset="0"/>
                <a:ea typeface="Times New Roman" panose="02020603050405020304" pitchFamily="18" charset="0"/>
              </a:rPr>
              <a:t>l</a:t>
            </a:r>
            <a:r>
              <a:rPr lang="en-US" sz="1600" spc="-5" dirty="0">
                <a:latin typeface="Times New Roman" panose="02020603050405020304" pitchFamily="18" charset="0"/>
                <a:ea typeface="Times New Roman" panose="02020603050405020304" pitchFamily="18" charset="0"/>
              </a:rPr>
              <a:t>e</a:t>
            </a:r>
            <a:r>
              <a:rPr lang="en-US" sz="1600" spc="15" dirty="0">
                <a:latin typeface="Times New Roman" panose="02020603050405020304" pitchFamily="18" charset="0"/>
                <a:ea typeface="Times New Roman" panose="02020603050405020304" pitchFamily="18" charset="0"/>
              </a:rPr>
              <a:t>/</a:t>
            </a:r>
            <a:r>
              <a:rPr lang="en-US" sz="1600" spc="-25" dirty="0">
                <a:latin typeface="Times New Roman" panose="02020603050405020304" pitchFamily="18" charset="0"/>
                <a:ea typeface="Times New Roman" panose="02020603050405020304" pitchFamily="18" charset="0"/>
              </a:rPr>
              <a:t>L</a:t>
            </a:r>
            <a:r>
              <a:rPr lang="en-US" sz="1600" spc="10" dirty="0">
                <a:latin typeface="Times New Roman" panose="02020603050405020304" pitchFamily="18" charset="0"/>
                <a:ea typeface="Times New Roman" panose="02020603050405020304" pitchFamily="18" charset="0"/>
              </a:rPr>
              <a:t>e</a:t>
            </a:r>
            <a:r>
              <a:rPr lang="en-US" sz="1600" spc="-10" dirty="0">
                <a:latin typeface="Times New Roman" panose="02020603050405020304" pitchFamily="18" charset="0"/>
                <a:ea typeface="Times New Roman" panose="02020603050405020304" pitchFamily="18" charset="0"/>
              </a:rPr>
              <a:t>gi</a:t>
            </a:r>
            <a:r>
              <a:rPr lang="en-US" sz="1600" dirty="0">
                <a:latin typeface="Times New Roman" panose="02020603050405020304" pitchFamily="18" charset="0"/>
                <a:ea typeface="Times New Roman" panose="02020603050405020304" pitchFamily="18" charset="0"/>
              </a:rPr>
              <a:t>sl</a:t>
            </a:r>
            <a:r>
              <a:rPr lang="en-US" sz="1600" spc="-5" dirty="0">
                <a:latin typeface="Times New Roman" panose="02020603050405020304" pitchFamily="18" charset="0"/>
                <a:ea typeface="Times New Roman" panose="02020603050405020304" pitchFamily="18" charset="0"/>
              </a:rPr>
              <a:t>a</a:t>
            </a:r>
            <a:r>
              <a:rPr lang="en-US" sz="1600" spc="5" dirty="0">
                <a:latin typeface="Times New Roman" panose="02020603050405020304" pitchFamily="18" charset="0"/>
                <a:ea typeface="Times New Roman" panose="02020603050405020304" pitchFamily="18" charset="0"/>
              </a:rPr>
              <a:t>ti</a:t>
            </a:r>
            <a:r>
              <a:rPr lang="en-US" sz="1600" dirty="0">
                <a:latin typeface="Times New Roman" panose="02020603050405020304" pitchFamily="18" charset="0"/>
                <a:ea typeface="Times New Roman" panose="02020603050405020304" pitchFamily="18" charset="0"/>
              </a:rPr>
              <a:t>ve </a:t>
            </a:r>
            <a:r>
              <a:rPr lang="en-US" sz="1600" spc="20" dirty="0">
                <a:latin typeface="Times New Roman" panose="02020603050405020304" pitchFamily="18" charset="0"/>
                <a:ea typeface="Times New Roman" panose="02020603050405020304" pitchFamily="18" charset="0"/>
              </a:rPr>
              <a:t> </a:t>
            </a:r>
            <a:r>
              <a:rPr lang="en-US" sz="1600" spc="10" dirty="0">
                <a:latin typeface="Times New Roman" panose="02020603050405020304" pitchFamily="18" charset="0"/>
                <a:ea typeface="Times New Roman" panose="02020603050405020304" pitchFamily="18" charset="0"/>
              </a:rPr>
              <a:t>A</a:t>
            </a:r>
            <a:r>
              <a:rPr lang="en-US" sz="1600" spc="-10" dirty="0">
                <a:latin typeface="Times New Roman" panose="02020603050405020304" pitchFamily="18" charset="0"/>
                <a:ea typeface="Times New Roman" panose="02020603050405020304" pitchFamily="18" charset="0"/>
              </a:rPr>
              <a:t>s</a:t>
            </a:r>
            <a:r>
              <a:rPr lang="en-US" sz="1600" dirty="0">
                <a:latin typeface="Times New Roman" panose="02020603050405020304" pitchFamily="18" charset="0"/>
                <a:ea typeface="Times New Roman" panose="02020603050405020304" pitchFamily="18" charset="0"/>
              </a:rPr>
              <a:t>s</a:t>
            </a:r>
            <a:r>
              <a:rPr lang="en-US" sz="1600" spc="-5" dirty="0">
                <a:latin typeface="Times New Roman" panose="02020603050405020304" pitchFamily="18" charset="0"/>
                <a:ea typeface="Times New Roman" panose="02020603050405020304" pitchFamily="18" charset="0"/>
              </a:rPr>
              <a:t>e</a:t>
            </a:r>
            <a:r>
              <a:rPr lang="en-US" sz="1600" spc="-20" dirty="0">
                <a:latin typeface="Times New Roman" panose="02020603050405020304" pitchFamily="18" charset="0"/>
                <a:ea typeface="Times New Roman" panose="02020603050405020304" pitchFamily="18" charset="0"/>
              </a:rPr>
              <a:t>m</a:t>
            </a:r>
            <a:r>
              <a:rPr lang="en-US" sz="1600" dirty="0">
                <a:latin typeface="Times New Roman" panose="02020603050405020304" pitchFamily="18" charset="0"/>
                <a:ea typeface="Times New Roman" panose="02020603050405020304" pitchFamily="18" charset="0"/>
              </a:rPr>
              <a:t>b</a:t>
            </a:r>
            <a:r>
              <a:rPr lang="en-US" sz="1600" spc="-10" dirty="0">
                <a:latin typeface="Times New Roman" panose="02020603050405020304" pitchFamily="18" charset="0"/>
                <a:ea typeface="Times New Roman" panose="02020603050405020304" pitchFamily="18" charset="0"/>
              </a:rPr>
              <a:t>l</a:t>
            </a:r>
            <a:r>
              <a:rPr lang="en-US" sz="1600" dirty="0">
                <a:latin typeface="Times New Roman" panose="02020603050405020304" pitchFamily="18" charset="0"/>
                <a:ea typeface="Times New Roman" panose="02020603050405020304" pitchFamily="18" charset="0"/>
              </a:rPr>
              <a:t>y</a:t>
            </a:r>
            <a:r>
              <a:rPr lang="en-US" sz="1600" spc="-2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a</a:t>
            </a:r>
            <a:r>
              <a:rPr lang="en-US" sz="1600" dirty="0">
                <a:latin typeface="Times New Roman" panose="02020603050405020304" pitchFamily="18" charset="0"/>
                <a:ea typeface="Times New Roman" panose="02020603050405020304" pitchFamily="18" charset="0"/>
              </a:rPr>
              <a:t>nd</a:t>
            </a:r>
            <a:r>
              <a:rPr lang="en-US" sz="1600" spc="25" dirty="0">
                <a:latin typeface="Times New Roman" panose="02020603050405020304" pitchFamily="18" charset="0"/>
                <a:ea typeface="Times New Roman" panose="02020603050405020304" pitchFamily="18" charset="0"/>
              </a:rPr>
              <a:t> </a:t>
            </a:r>
            <a:r>
              <a:rPr lang="en-US" sz="1600" spc="-10"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h</a:t>
            </a:r>
            <a:r>
              <a:rPr lang="en-US" sz="1600" spc="-5" dirty="0">
                <a:latin typeface="Times New Roman" panose="02020603050405020304" pitchFamily="18" charset="0"/>
                <a:ea typeface="Times New Roman" panose="02020603050405020304" pitchFamily="18" charset="0"/>
              </a:rPr>
              <a:t>a</a:t>
            </a:r>
            <a:r>
              <a:rPr lang="en-US" sz="1600" dirty="0">
                <a:latin typeface="Times New Roman" panose="02020603050405020304" pitchFamily="18" charset="0"/>
                <a:ea typeface="Times New Roman" panose="02020603050405020304" pitchFamily="18" charset="0"/>
              </a:rPr>
              <a:t>t</a:t>
            </a:r>
            <a:r>
              <a:rPr lang="en-US" sz="1600" spc="2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in</a:t>
            </a:r>
            <a:r>
              <a:rPr lang="en-US" sz="1600" spc="20" dirty="0">
                <a:latin typeface="Times New Roman" panose="02020603050405020304" pitchFamily="18" charset="0"/>
                <a:ea typeface="Times New Roman" panose="02020603050405020304" pitchFamily="18" charset="0"/>
              </a:rPr>
              <a:t> </a:t>
            </a:r>
            <a:r>
              <a:rPr lang="en-US" sz="1600" dirty="0" smtClean="0">
                <a:latin typeface="Times New Roman" panose="02020603050405020304" pitchFamily="18" charset="0"/>
                <a:ea typeface="Times New Roman" panose="02020603050405020304" pitchFamily="18" charset="0"/>
              </a:rPr>
              <a:t>to</a:t>
            </a:r>
            <a:r>
              <a:rPr lang="en-US" sz="1600" spc="5" dirty="0" smtClean="0">
                <a:latin typeface="Times New Roman" panose="02020603050405020304" pitchFamily="18" charset="0"/>
                <a:ea typeface="Times New Roman" panose="02020603050405020304" pitchFamily="18" charset="0"/>
              </a:rPr>
              <a:t>k</a:t>
            </a:r>
            <a:r>
              <a:rPr lang="en-US" sz="1600" spc="10" dirty="0" smtClean="0">
                <a:latin typeface="Times New Roman" panose="02020603050405020304" pitchFamily="18" charset="0"/>
                <a:ea typeface="Times New Roman" panose="02020603050405020304" pitchFamily="18" charset="0"/>
              </a:rPr>
              <a:t>e</a:t>
            </a:r>
            <a:r>
              <a:rPr lang="en-US" sz="1600" dirty="0" smtClean="0">
                <a:latin typeface="Times New Roman" panose="02020603050405020304" pitchFamily="18" charset="0"/>
                <a:ea typeface="Times New Roman" panose="02020603050405020304" pitchFamily="18" charset="0"/>
              </a:rPr>
              <a:t>n </a:t>
            </a:r>
            <a:r>
              <a:rPr lang="en-US" sz="1600" spc="-10" dirty="0" smtClean="0">
                <a:latin typeface="Times New Roman" panose="02020603050405020304" pitchFamily="18" charset="0"/>
                <a:ea typeface="Times New Roman" panose="02020603050405020304" pitchFamily="18" charset="0"/>
              </a:rPr>
              <a:t>t</a:t>
            </a:r>
            <a:r>
              <a:rPr lang="en-US" sz="1600" dirty="0" smtClean="0">
                <a:latin typeface="Times New Roman" panose="02020603050405020304" pitchFamily="18" charset="0"/>
                <a:ea typeface="Times New Roman" panose="02020603050405020304" pitchFamily="18" charset="0"/>
              </a:rPr>
              <a:t>h</a:t>
            </a:r>
            <a:r>
              <a:rPr lang="en-US" sz="1600" spc="-5" dirty="0" smtClean="0">
                <a:latin typeface="Times New Roman" panose="02020603050405020304" pitchFamily="18" charset="0"/>
                <a:ea typeface="Times New Roman" panose="02020603050405020304" pitchFamily="18" charset="0"/>
              </a:rPr>
              <a:t>e</a:t>
            </a:r>
            <a:r>
              <a:rPr lang="en-US" sz="1600" dirty="0" smtClean="0">
                <a:latin typeface="Times New Roman" panose="02020603050405020304" pitchFamily="18" charset="0"/>
                <a:ea typeface="Times New Roman" panose="02020603050405020304" pitchFamily="18" charset="0"/>
              </a:rPr>
              <a:t>r</a:t>
            </a:r>
            <a:r>
              <a:rPr lang="en-US" sz="1600" spc="10" dirty="0" smtClean="0">
                <a:latin typeface="Times New Roman" panose="02020603050405020304" pitchFamily="18" charset="0"/>
                <a:ea typeface="Times New Roman" panose="02020603050405020304" pitchFamily="18" charset="0"/>
              </a:rPr>
              <a:t>e</a:t>
            </a:r>
            <a:r>
              <a:rPr lang="en-US" sz="1600" dirty="0" smtClean="0">
                <a:latin typeface="Times New Roman" panose="02020603050405020304" pitchFamily="18" charset="0"/>
                <a:ea typeface="Times New Roman" panose="02020603050405020304" pitchFamily="18" charset="0"/>
              </a:rPr>
              <a:t>of </a:t>
            </a:r>
            <a:r>
              <a:rPr lang="en-US" sz="1600" dirty="0">
                <a:latin typeface="Times New Roman" panose="02020603050405020304" pitchFamily="18" charset="0"/>
                <a:ea typeface="Times New Roman" panose="02020603050405020304" pitchFamily="18" charset="0"/>
              </a:rPr>
              <a:t>I</a:t>
            </a:r>
            <a:r>
              <a:rPr lang="en-US" sz="1600" spc="-30" dirty="0">
                <a:latin typeface="Times New Roman" panose="02020603050405020304" pitchFamily="18" charset="0"/>
                <a:ea typeface="Times New Roman" panose="02020603050405020304" pitchFamily="18" charset="0"/>
              </a:rPr>
              <a:t> </a:t>
            </a:r>
            <a:r>
              <a:rPr lang="en-US" sz="1600" spc="10" dirty="0">
                <a:latin typeface="Times New Roman" panose="02020603050405020304" pitchFamily="18" charset="0"/>
                <a:ea typeface="Times New Roman" panose="02020603050405020304" pitchFamily="18" charset="0"/>
              </a:rPr>
              <a:t>h</a:t>
            </a:r>
            <a:r>
              <a:rPr lang="en-US" sz="1600" spc="-5" dirty="0">
                <a:latin typeface="Times New Roman" panose="02020603050405020304" pitchFamily="18" charset="0"/>
                <a:ea typeface="Times New Roman" panose="02020603050405020304" pitchFamily="18" charset="0"/>
              </a:rPr>
              <a:t>a</a:t>
            </a:r>
            <a:r>
              <a:rPr lang="en-US" sz="1600" dirty="0">
                <a:latin typeface="Times New Roman" panose="02020603050405020304" pitchFamily="18" charset="0"/>
                <a:ea typeface="Times New Roman" panose="02020603050405020304" pitchFamily="18" charset="0"/>
              </a:rPr>
              <a:t>ve</a:t>
            </a:r>
            <a:r>
              <a:rPr lang="en-US" sz="1600" spc="240" dirty="0">
                <a:latin typeface="Times New Roman" panose="02020603050405020304" pitchFamily="18" charset="0"/>
                <a:ea typeface="Times New Roman" panose="02020603050405020304" pitchFamily="18" charset="0"/>
              </a:rPr>
              <a:t> </a:t>
            </a:r>
            <a:r>
              <a:rPr lang="en-US" sz="1600" spc="-10" dirty="0">
                <a:latin typeface="Times New Roman" panose="02020603050405020304" pitchFamily="18" charset="0"/>
                <a:ea typeface="Times New Roman" panose="02020603050405020304" pitchFamily="18" charset="0"/>
              </a:rPr>
              <a:t>g</a:t>
            </a:r>
            <a:r>
              <a:rPr lang="en-US" sz="1600" spc="10" dirty="0">
                <a:latin typeface="Times New Roman" panose="02020603050405020304" pitchFamily="18" charset="0"/>
                <a:ea typeface="Times New Roman" panose="02020603050405020304" pitchFamily="18" charset="0"/>
              </a:rPr>
              <a:t>r</a:t>
            </a:r>
            <a:r>
              <a:rPr lang="en-US" sz="1600" spc="-5" dirty="0">
                <a:latin typeface="Times New Roman" panose="02020603050405020304" pitchFamily="18" charset="0"/>
                <a:ea typeface="Times New Roman" panose="02020603050405020304" pitchFamily="18" charset="0"/>
              </a:rPr>
              <a:t>a</a:t>
            </a:r>
            <a:r>
              <a:rPr lang="en-US" sz="1600" dirty="0">
                <a:latin typeface="Times New Roman" panose="02020603050405020304" pitchFamily="18" charset="0"/>
                <a:ea typeface="Times New Roman" panose="02020603050405020304" pitchFamily="18" charset="0"/>
              </a:rPr>
              <a:t>n</a:t>
            </a:r>
            <a:r>
              <a:rPr lang="en-US" sz="1600" spc="-10" dirty="0">
                <a:latin typeface="Times New Roman" panose="02020603050405020304" pitchFamily="18" charset="0"/>
                <a:ea typeface="Times New Roman" panose="02020603050405020304" pitchFamily="18" charset="0"/>
              </a:rPr>
              <a:t>t</a:t>
            </a:r>
            <a:r>
              <a:rPr lang="en-US" sz="1600" spc="-5"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d</a:t>
            </a:r>
            <a:r>
              <a:rPr lang="en-US" sz="1600" spc="-2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to</a:t>
            </a:r>
            <a:r>
              <a:rPr lang="en-US" sz="1600" spc="10" dirty="0">
                <a:latin typeface="Times New Roman" panose="02020603050405020304" pitchFamily="18" charset="0"/>
                <a:ea typeface="Times New Roman" panose="02020603050405020304" pitchFamily="18" charset="0"/>
              </a:rPr>
              <a:t> </a:t>
            </a:r>
            <a:r>
              <a:rPr lang="en-US" sz="1600" spc="15" dirty="0">
                <a:latin typeface="Times New Roman" panose="02020603050405020304" pitchFamily="18" charset="0"/>
                <a:ea typeface="Times New Roman" panose="02020603050405020304" pitchFamily="18" charset="0"/>
              </a:rPr>
              <a:t>h</a:t>
            </a:r>
            <a:r>
              <a:rPr lang="en-US" sz="1600" dirty="0">
                <a:latin typeface="Times New Roman" panose="02020603050405020304" pitchFamily="18" charset="0"/>
                <a:ea typeface="Times New Roman" panose="02020603050405020304" pitchFamily="18" charset="0"/>
              </a:rPr>
              <a:t>im</a:t>
            </a:r>
            <a:r>
              <a:rPr lang="en-US" sz="1600" spc="-10" dirty="0">
                <a:latin typeface="Times New Roman" panose="02020603050405020304" pitchFamily="18" charset="0"/>
                <a:ea typeface="Times New Roman" panose="02020603050405020304" pitchFamily="18" charset="0"/>
              </a:rPr>
              <a:t> t</a:t>
            </a:r>
            <a:r>
              <a:rPr lang="en-US" sz="1600" dirty="0">
                <a:latin typeface="Times New Roman" panose="02020603050405020304" pitchFamily="18" charset="0"/>
                <a:ea typeface="Times New Roman" panose="02020603050405020304" pitchFamily="18" charset="0"/>
              </a:rPr>
              <a:t>his</a:t>
            </a:r>
            <a:r>
              <a:rPr lang="en-US" sz="1600" spc="-1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ce</a:t>
            </a:r>
            <a:r>
              <a:rPr lang="en-US" sz="1600" dirty="0">
                <a:latin typeface="Times New Roman" panose="02020603050405020304" pitchFamily="18" charset="0"/>
                <a:ea typeface="Times New Roman" panose="02020603050405020304" pitchFamily="18" charset="0"/>
              </a:rPr>
              <a:t>r</a:t>
            </a:r>
            <a:r>
              <a:rPr lang="en-US" sz="1600" spc="5"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ifi</a:t>
            </a:r>
            <a:r>
              <a:rPr lang="en-US" sz="1600" spc="-5" dirty="0">
                <a:latin typeface="Times New Roman" panose="02020603050405020304" pitchFamily="18" charset="0"/>
                <a:ea typeface="Times New Roman" panose="02020603050405020304" pitchFamily="18" charset="0"/>
              </a:rPr>
              <a:t>ca</a:t>
            </a:r>
            <a:r>
              <a:rPr lang="en-US" sz="1600" dirty="0">
                <a:latin typeface="Times New Roman" panose="02020603050405020304" pitchFamily="18" charset="0"/>
                <a:ea typeface="Times New Roman" panose="02020603050405020304" pitchFamily="18" charset="0"/>
              </a:rPr>
              <a:t>te</a:t>
            </a:r>
            <a:r>
              <a:rPr lang="en-US" sz="1600" spc="-1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of</a:t>
            </a:r>
            <a:r>
              <a:rPr lang="en-US" sz="1600" spc="-10"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e</a:t>
            </a:r>
            <a:r>
              <a:rPr lang="en-US" sz="1600" spc="5" dirty="0">
                <a:latin typeface="Times New Roman" panose="02020603050405020304" pitchFamily="18" charset="0"/>
                <a:ea typeface="Times New Roman" panose="02020603050405020304" pitchFamily="18" charset="0"/>
              </a:rPr>
              <a:t>l</a:t>
            </a:r>
            <a:r>
              <a:rPr lang="en-US" sz="1600" spc="-5" dirty="0">
                <a:latin typeface="Times New Roman" panose="02020603050405020304" pitchFamily="18" charset="0"/>
                <a:ea typeface="Times New Roman" panose="02020603050405020304" pitchFamily="18" charset="0"/>
              </a:rPr>
              <a:t>ec</a:t>
            </a:r>
            <a:r>
              <a:rPr lang="en-US" sz="1600" spc="-10"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ion.</a:t>
            </a:r>
            <a:endParaRPr lang="en-US" sz="1100" dirty="0">
              <a:latin typeface="Times New Roman" panose="02020603050405020304" pitchFamily="18" charset="0"/>
              <a:ea typeface="Times New Roman" panose="02020603050405020304" pitchFamily="18" charset="0"/>
            </a:endParaRPr>
          </a:p>
          <a:p>
            <a:pPr>
              <a:lnSpc>
                <a:spcPts val="600"/>
              </a:lnSpc>
              <a:spcBef>
                <a:spcPts val="5"/>
              </a:spcBef>
            </a:pPr>
            <a:r>
              <a:rPr lang="en-US" sz="700" dirty="0">
                <a:latin typeface="Times New Roman" panose="02020603050405020304" pitchFamily="18" charset="0"/>
                <a:ea typeface="Times New Roman" panose="02020603050405020304" pitchFamily="18" charset="0"/>
              </a:rPr>
              <a:t> </a:t>
            </a:r>
            <a:endParaRPr lang="en-US" sz="1100" dirty="0">
              <a:latin typeface="Times New Roman" panose="02020603050405020304" pitchFamily="18" charset="0"/>
              <a:ea typeface="Times New Roman" panose="02020603050405020304" pitchFamily="18" charset="0"/>
            </a:endParaRPr>
          </a:p>
          <a:p>
            <a:pPr marL="102235" marR="0">
              <a:lnSpc>
                <a:spcPts val="1300"/>
              </a:lnSpc>
              <a:spcBef>
                <a:spcPts val="145"/>
              </a:spcBef>
              <a:spcAft>
                <a:spcPts val="0"/>
              </a:spcAft>
            </a:pPr>
            <a:r>
              <a:rPr lang="en-US" sz="1100" dirty="0">
                <a:latin typeface="Times New Roman" panose="02020603050405020304" pitchFamily="18" charset="0"/>
                <a:ea typeface="Times New Roman" panose="02020603050405020304" pitchFamily="18" charset="0"/>
              </a:rPr>
              <a:t/>
            </a:r>
            <a:br>
              <a:rPr lang="en-US" sz="1100" dirty="0">
                <a:latin typeface="Times New Roman" panose="02020603050405020304" pitchFamily="18" charset="0"/>
                <a:ea typeface="Times New Roman" panose="02020603050405020304" pitchFamily="18" charset="0"/>
              </a:rPr>
            </a:br>
            <a:r>
              <a:rPr lang="en-US" sz="1600" spc="5" dirty="0">
                <a:latin typeface="Times New Roman" panose="02020603050405020304" pitchFamily="18" charset="0"/>
                <a:ea typeface="Times New Roman" panose="02020603050405020304" pitchFamily="18" charset="0"/>
              </a:rPr>
              <a:t>P</a:t>
            </a:r>
            <a:r>
              <a:rPr lang="en-US" sz="1600" dirty="0">
                <a:latin typeface="Times New Roman" panose="02020603050405020304" pitchFamily="18" charset="0"/>
                <a:ea typeface="Times New Roman" panose="02020603050405020304" pitchFamily="18" charset="0"/>
              </a:rPr>
              <a:t>l</a:t>
            </a:r>
            <a:r>
              <a:rPr lang="en-US" sz="1600" spc="-5" dirty="0">
                <a:latin typeface="Times New Roman" panose="02020603050405020304" pitchFamily="18" charset="0"/>
                <a:ea typeface="Times New Roman" panose="02020603050405020304" pitchFamily="18" charset="0"/>
              </a:rPr>
              <a:t>ac</a:t>
            </a:r>
            <a:r>
              <a:rPr lang="en-US" sz="1600" dirty="0">
                <a:latin typeface="Times New Roman" panose="02020603050405020304" pitchFamily="18" charset="0"/>
                <a:ea typeface="Times New Roman" panose="02020603050405020304" pitchFamily="18" charset="0"/>
              </a:rPr>
              <a:t>e</a:t>
            </a:r>
            <a:r>
              <a:rPr lang="en-US" sz="1600" spc="-1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endParaRPr lang="en-US" sz="1100" dirty="0">
              <a:latin typeface="Times New Roman" panose="02020603050405020304" pitchFamily="18" charset="0"/>
              <a:ea typeface="Times New Roman" panose="02020603050405020304" pitchFamily="18" charset="0"/>
            </a:endParaRPr>
          </a:p>
          <a:p>
            <a:pPr marL="102235" marR="0">
              <a:lnSpc>
                <a:spcPts val="1200"/>
              </a:lnSpc>
              <a:spcBef>
                <a:spcPts val="0"/>
              </a:spcBef>
              <a:spcAft>
                <a:spcPts val="0"/>
              </a:spcAft>
            </a:pPr>
            <a:r>
              <a:rPr lang="en-US" sz="1600" dirty="0">
                <a:latin typeface="Times New Roman" panose="02020603050405020304" pitchFamily="18" charset="0"/>
                <a:ea typeface="Times New Roman" panose="02020603050405020304" pitchFamily="18" charset="0"/>
              </a:rPr>
              <a:t>D</a:t>
            </a:r>
            <a:r>
              <a:rPr lang="en-US" sz="1600" spc="-5" dirty="0">
                <a:latin typeface="Times New Roman" panose="02020603050405020304" pitchFamily="18" charset="0"/>
                <a:ea typeface="Times New Roman" panose="02020603050405020304" pitchFamily="18" charset="0"/>
              </a:rPr>
              <a:t>a</a:t>
            </a:r>
            <a:r>
              <a:rPr lang="en-US" sz="1600" dirty="0">
                <a:latin typeface="Times New Roman" panose="02020603050405020304" pitchFamily="18" charset="0"/>
                <a:ea typeface="Times New Roman" panose="02020603050405020304" pitchFamily="18" charset="0"/>
              </a:rPr>
              <a:t>te</a:t>
            </a:r>
            <a:r>
              <a:rPr lang="en-US" sz="1600" spc="-2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endParaRPr lang="en-US" sz="1100" dirty="0">
              <a:latin typeface="Times New Roman" panose="02020603050405020304" pitchFamily="18" charset="0"/>
              <a:ea typeface="Times New Roman" panose="02020603050405020304" pitchFamily="18" charset="0"/>
            </a:endParaRPr>
          </a:p>
          <a:p>
            <a:pPr>
              <a:lnSpc>
                <a:spcPts val="1000"/>
              </a:lnSpc>
            </a:pPr>
            <a:r>
              <a:rPr lang="en-US" sz="1100" dirty="0">
                <a:latin typeface="Times New Roman" panose="02020603050405020304" pitchFamily="18" charset="0"/>
                <a:ea typeface="Times New Roman" panose="02020603050405020304" pitchFamily="18" charset="0"/>
              </a:rPr>
              <a:t/>
            </a:r>
            <a:br>
              <a:rPr lang="en-US" sz="1100" dirty="0">
                <a:latin typeface="Times New Roman" panose="02020603050405020304" pitchFamily="18" charset="0"/>
                <a:ea typeface="Times New Roman" panose="02020603050405020304" pitchFamily="18" charset="0"/>
              </a:rPr>
            </a:br>
            <a:r>
              <a:rPr lang="en-US" sz="11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 </a:t>
            </a:r>
            <a:endParaRPr lang="en-US" sz="1100" dirty="0">
              <a:latin typeface="Times New Roman" panose="02020603050405020304" pitchFamily="18" charset="0"/>
              <a:ea typeface="Times New Roman" panose="02020603050405020304" pitchFamily="18" charset="0"/>
            </a:endParaRPr>
          </a:p>
          <a:p>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spc="-1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endParaRPr lang="en-US" sz="1100" dirty="0">
              <a:latin typeface="Times New Roman" panose="02020603050405020304" pitchFamily="18" charset="0"/>
              <a:ea typeface="Times New Roman" panose="02020603050405020304" pitchFamily="18" charset="0"/>
            </a:endParaRPr>
          </a:p>
          <a:p>
            <a:pPr>
              <a:lnSpc>
                <a:spcPts val="800"/>
              </a:lnSpc>
              <a:spcBef>
                <a:spcPts val="20"/>
              </a:spcBef>
            </a:pPr>
            <a:r>
              <a:rPr lang="en-US" sz="1050" dirty="0">
                <a:latin typeface="Times New Roman" panose="02020603050405020304" pitchFamily="18" charset="0"/>
                <a:ea typeface="Times New Roman" panose="02020603050405020304" pitchFamily="18" charset="0"/>
              </a:rPr>
              <a:t> </a:t>
            </a:r>
            <a:endParaRPr lang="en-US" sz="1100" dirty="0">
              <a:latin typeface="Times New Roman" panose="02020603050405020304" pitchFamily="18" charset="0"/>
              <a:ea typeface="Times New Roman" panose="02020603050405020304" pitchFamily="18" charset="0"/>
            </a:endParaRPr>
          </a:p>
          <a:p>
            <a:pPr>
              <a:lnSpc>
                <a:spcPts val="1000"/>
              </a:lnSpc>
            </a:pPr>
            <a:r>
              <a:rPr lang="en-US" sz="1100" dirty="0">
                <a:latin typeface="Times New Roman" panose="02020603050405020304" pitchFamily="18" charset="0"/>
                <a:ea typeface="Times New Roman" panose="02020603050405020304" pitchFamily="18" charset="0"/>
              </a:rPr>
              <a:t> </a:t>
            </a:r>
          </a:p>
          <a:p>
            <a:pPr marL="1452245" marR="1095375" indent="-301625">
              <a:lnSpc>
                <a:spcPct val="149000"/>
              </a:lnSpc>
              <a:spcBef>
                <a:spcPts val="0"/>
              </a:spcBef>
              <a:spcAft>
                <a:spcPts val="0"/>
              </a:spcAft>
            </a:pPr>
            <a:r>
              <a:rPr lang="en-US" sz="1600" spc="5" dirty="0">
                <a:latin typeface="Times New Roman" panose="02020603050405020304" pitchFamily="18" charset="0"/>
                <a:ea typeface="Times New Roman" panose="02020603050405020304" pitchFamily="18" charset="0"/>
              </a:rPr>
              <a:t>R</a:t>
            </a:r>
            <a:r>
              <a:rPr lang="en-US" sz="1600" spc="-5"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tu</a:t>
            </a:r>
            <a:r>
              <a:rPr lang="en-US" sz="1600" spc="-5" dirty="0">
                <a:latin typeface="Times New Roman" panose="02020603050405020304" pitchFamily="18" charset="0"/>
                <a:ea typeface="Times New Roman" panose="02020603050405020304" pitchFamily="18" charset="0"/>
              </a:rPr>
              <a:t>r</a:t>
            </a:r>
            <a:r>
              <a:rPr lang="en-US" sz="1600" dirty="0">
                <a:latin typeface="Times New Roman" panose="02020603050405020304" pitchFamily="18" charset="0"/>
                <a:ea typeface="Times New Roman" panose="02020603050405020304" pitchFamily="18" charset="0"/>
              </a:rPr>
              <a:t>n</a:t>
            </a:r>
            <a:r>
              <a:rPr lang="en-US" sz="1600" spc="-10" dirty="0">
                <a:latin typeface="Times New Roman" panose="02020603050405020304" pitchFamily="18" charset="0"/>
                <a:ea typeface="Times New Roman" panose="02020603050405020304" pitchFamily="18" charset="0"/>
              </a:rPr>
              <a:t>i</a:t>
            </a:r>
            <a:r>
              <a:rPr lang="en-US" sz="1600" dirty="0">
                <a:latin typeface="Times New Roman" panose="02020603050405020304" pitchFamily="18" charset="0"/>
                <a:ea typeface="Times New Roman" panose="02020603050405020304" pitchFamily="18" charset="0"/>
              </a:rPr>
              <a:t>ng</a:t>
            </a:r>
            <a:r>
              <a:rPr lang="en-US" sz="1600" spc="-55"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Of</a:t>
            </a:r>
            <a:r>
              <a:rPr lang="en-US" sz="1600" spc="-5" dirty="0">
                <a:latin typeface="Times New Roman" panose="02020603050405020304" pitchFamily="18" charset="0"/>
                <a:ea typeface="Times New Roman" panose="02020603050405020304" pitchFamily="18" charset="0"/>
              </a:rPr>
              <a:t>f</a:t>
            </a:r>
            <a:r>
              <a:rPr lang="en-US" sz="1600" dirty="0">
                <a:latin typeface="Times New Roman" panose="02020603050405020304" pitchFamily="18" charset="0"/>
                <a:ea typeface="Times New Roman" panose="02020603050405020304" pitchFamily="18" charset="0"/>
              </a:rPr>
              <a:t>i</a:t>
            </a:r>
            <a:r>
              <a:rPr lang="en-US" sz="1600" spc="-5" dirty="0">
                <a:latin typeface="Times New Roman" panose="02020603050405020304" pitchFamily="18" charset="0"/>
                <a:ea typeface="Times New Roman" panose="02020603050405020304" pitchFamily="18" charset="0"/>
              </a:rPr>
              <a:t>c</a:t>
            </a:r>
            <a:r>
              <a:rPr lang="en-US" sz="1600" spc="10" dirty="0">
                <a:latin typeface="Times New Roman" panose="02020603050405020304" pitchFamily="18" charset="0"/>
                <a:ea typeface="Times New Roman" panose="02020603050405020304" pitchFamily="18" charset="0"/>
              </a:rPr>
              <a:t>e</a:t>
            </a:r>
            <a:r>
              <a:rPr lang="en-US" sz="1600" spc="-5" dirty="0">
                <a:latin typeface="Times New Roman" panose="02020603050405020304" pitchFamily="18" charset="0"/>
                <a:ea typeface="Times New Roman" panose="02020603050405020304" pitchFamily="18" charset="0"/>
              </a:rPr>
              <a:t>r</a:t>
            </a:r>
            <a:r>
              <a:rPr lang="en-US" sz="1600" dirty="0">
                <a:latin typeface="Times New Roman" panose="02020603050405020304" pitchFamily="18" charset="0"/>
                <a:ea typeface="Times New Roman" panose="02020603050405020304" pitchFamily="18" charset="0"/>
              </a:rPr>
              <a:t>, </a:t>
            </a:r>
            <a:r>
              <a:rPr lang="en-US" sz="1600" spc="-15" dirty="0">
                <a:latin typeface="Times New Roman" panose="02020603050405020304" pitchFamily="18" charset="0"/>
                <a:ea typeface="Times New Roman" panose="02020603050405020304" pitchFamily="18" charset="0"/>
              </a:rPr>
              <a:t>f</a:t>
            </a:r>
            <a:r>
              <a:rPr lang="en-US" sz="1600" spc="-10" dirty="0">
                <a:latin typeface="Times New Roman" panose="02020603050405020304" pitchFamily="18" charset="0"/>
                <a:ea typeface="Times New Roman" panose="02020603050405020304" pitchFamily="18" charset="0"/>
              </a:rPr>
              <a:t>o</a:t>
            </a:r>
            <a:r>
              <a:rPr lang="en-US" sz="1600" dirty="0">
                <a:latin typeface="Times New Roman" panose="02020603050405020304" pitchFamily="18" charset="0"/>
                <a:ea typeface="Times New Roman" panose="02020603050405020304" pitchFamily="18" charset="0"/>
              </a:rPr>
              <a:t>r</a:t>
            </a:r>
            <a:endParaRPr lang="en-US" sz="1100" dirty="0">
              <a:latin typeface="Times New Roman" panose="02020603050405020304" pitchFamily="18" charset="0"/>
              <a:ea typeface="Times New Roman" panose="02020603050405020304" pitchFamily="18" charset="0"/>
            </a:endParaRPr>
          </a:p>
          <a:p>
            <a:pPr marL="296545" marR="41275" algn="ctr">
              <a:spcBef>
                <a:spcPts val="40"/>
              </a:spcBef>
              <a:spcAft>
                <a:spcPts val="0"/>
              </a:spcAft>
            </a:pPr>
            <a:r>
              <a:rPr lang="en-US" sz="1600" spc="-10"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h</a:t>
            </a:r>
            <a:r>
              <a:rPr lang="en-US" sz="1600" spc="-5"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a:t>
            </a:r>
            <a:r>
              <a:rPr lang="en-US" sz="1600" spc="1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spc="-1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a:t>
            </a:r>
            <a:r>
              <a:rPr lang="en-US" sz="1600" spc="5" dirty="0">
                <a:latin typeface="Times New Roman" panose="02020603050405020304" pitchFamily="18" charset="0"/>
                <a:ea typeface="Times New Roman" panose="02020603050405020304" pitchFamily="18" charset="0"/>
              </a:rPr>
              <a:t>P</a:t>
            </a:r>
            <a:r>
              <a:rPr lang="en-US" sz="1600" spc="-5" dirty="0">
                <a:latin typeface="Times New Roman" panose="02020603050405020304" pitchFamily="18" charset="0"/>
                <a:ea typeface="Times New Roman" panose="02020603050405020304" pitchFamily="18" charset="0"/>
              </a:rPr>
              <a:t>a</a:t>
            </a:r>
            <a:r>
              <a:rPr lang="en-US" sz="1600" dirty="0">
                <a:latin typeface="Times New Roman" panose="02020603050405020304" pitchFamily="18" charset="0"/>
                <a:ea typeface="Times New Roman" panose="02020603050405020304" pitchFamily="18" charset="0"/>
              </a:rPr>
              <a:t>rl</a:t>
            </a:r>
            <a:r>
              <a:rPr lang="en-US" sz="1600" spc="5" dirty="0">
                <a:latin typeface="Times New Roman" panose="02020603050405020304" pitchFamily="18" charset="0"/>
                <a:ea typeface="Times New Roman" panose="02020603050405020304" pitchFamily="18" charset="0"/>
              </a:rPr>
              <a:t>i</a:t>
            </a:r>
            <a:r>
              <a:rPr lang="en-US" sz="1600" spc="-5" dirty="0">
                <a:latin typeface="Times New Roman" panose="02020603050405020304" pitchFamily="18" charset="0"/>
                <a:ea typeface="Times New Roman" panose="02020603050405020304" pitchFamily="18" charset="0"/>
              </a:rPr>
              <a:t>a</a:t>
            </a:r>
            <a:r>
              <a:rPr lang="en-US" sz="1600" spc="5" dirty="0">
                <a:latin typeface="Times New Roman" panose="02020603050405020304" pitchFamily="18" charset="0"/>
                <a:ea typeface="Times New Roman" panose="02020603050405020304" pitchFamily="18" charset="0"/>
              </a:rPr>
              <a:t>m</a:t>
            </a:r>
            <a:r>
              <a:rPr lang="en-US" sz="1600" spc="-15"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nt</a:t>
            </a:r>
            <a:r>
              <a:rPr lang="en-US" sz="1600" spc="-200" dirty="0">
                <a:latin typeface="Times New Roman" panose="02020603050405020304" pitchFamily="18" charset="0"/>
                <a:ea typeface="Times New Roman" panose="02020603050405020304" pitchFamily="18" charset="0"/>
              </a:rPr>
              <a:t> </a:t>
            </a:r>
            <a:r>
              <a:rPr lang="en-US" sz="1600" spc="-5" dirty="0" err="1">
                <a:latin typeface="Times New Roman" panose="02020603050405020304" pitchFamily="18" charset="0"/>
                <a:ea typeface="Times New Roman" panose="02020603050405020304" pitchFamily="18" charset="0"/>
              </a:rPr>
              <a:t>a</a:t>
            </a:r>
            <a:r>
              <a:rPr lang="en-US" sz="1600" spc="20" dirty="0" err="1">
                <a:latin typeface="Times New Roman" panose="02020603050405020304" pitchFamily="18" charset="0"/>
                <a:ea typeface="Times New Roman" panose="02020603050405020304" pitchFamily="18" charset="0"/>
              </a:rPr>
              <a:t>r</a:t>
            </a:r>
            <a:r>
              <a:rPr lang="en-US" sz="1600" dirty="0" err="1">
                <a:latin typeface="Times New Roman" panose="02020603050405020304" pitchFamily="18" charset="0"/>
                <a:ea typeface="Times New Roman" panose="02020603050405020304" pitchFamily="18" charset="0"/>
              </a:rPr>
              <a:t>y</a:t>
            </a:r>
            <a:endParaRPr lang="en-US" sz="1100" dirty="0">
              <a:latin typeface="Times New Roman" panose="02020603050405020304" pitchFamily="18" charset="0"/>
              <a:ea typeface="Times New Roman" panose="02020603050405020304" pitchFamily="18" charset="0"/>
            </a:endParaRPr>
          </a:p>
          <a:p>
            <a:pPr>
              <a:lnSpc>
                <a:spcPts val="600"/>
              </a:lnSpc>
              <a:spcBef>
                <a:spcPts val="35"/>
              </a:spcBef>
            </a:pPr>
            <a:r>
              <a:rPr lang="en-US" sz="700" dirty="0">
                <a:latin typeface="Times New Roman" panose="02020603050405020304" pitchFamily="18" charset="0"/>
                <a:ea typeface="Times New Roman" panose="02020603050405020304" pitchFamily="18" charset="0"/>
              </a:rPr>
              <a:t> </a:t>
            </a:r>
            <a:endParaRPr lang="en-US" sz="1100" dirty="0">
              <a:latin typeface="Times New Roman" panose="02020603050405020304" pitchFamily="18" charset="0"/>
              <a:ea typeface="Times New Roman" panose="02020603050405020304" pitchFamily="18" charset="0"/>
            </a:endParaRPr>
          </a:p>
          <a:p>
            <a:pPr marL="1096010" marR="805180" algn="ctr">
              <a:lnSpc>
                <a:spcPts val="1300"/>
              </a:lnSpc>
              <a:spcBef>
                <a:spcPts val="0"/>
              </a:spcBef>
              <a:spcAft>
                <a:spcPts val="0"/>
              </a:spcAft>
            </a:pPr>
            <a:r>
              <a:rPr lang="en-US" sz="1600" dirty="0">
                <a:latin typeface="Times New Roman" panose="02020603050405020304" pitchFamily="18" charset="0"/>
                <a:ea typeface="Times New Roman" panose="02020603050405020304" pitchFamily="18" charset="0"/>
              </a:rPr>
              <a:t>As</a:t>
            </a:r>
            <a:r>
              <a:rPr lang="en-US" sz="1600" spc="-10" dirty="0">
                <a:latin typeface="Times New Roman" panose="02020603050405020304" pitchFamily="18" charset="0"/>
                <a:ea typeface="Times New Roman" panose="02020603050405020304" pitchFamily="18" charset="0"/>
              </a:rPr>
              <a:t>s</a:t>
            </a:r>
            <a:r>
              <a:rPr lang="en-US" sz="1600" spc="-5" dirty="0">
                <a:latin typeface="Times New Roman" panose="02020603050405020304" pitchFamily="18" charset="0"/>
                <a:ea typeface="Times New Roman" panose="02020603050405020304" pitchFamily="18" charset="0"/>
              </a:rPr>
              <a:t>e</a:t>
            </a:r>
            <a:r>
              <a:rPr lang="en-US" sz="1600" spc="-20" dirty="0">
                <a:latin typeface="Times New Roman" panose="02020603050405020304" pitchFamily="18" charset="0"/>
                <a:ea typeface="Times New Roman" panose="02020603050405020304" pitchFamily="18" charset="0"/>
              </a:rPr>
              <a:t>m</a:t>
            </a:r>
            <a:r>
              <a:rPr lang="en-US" sz="1600" dirty="0">
                <a:latin typeface="Times New Roman" panose="02020603050405020304" pitchFamily="18" charset="0"/>
                <a:ea typeface="Times New Roman" panose="02020603050405020304" pitchFamily="18" charset="0"/>
              </a:rPr>
              <a:t>b</a:t>
            </a:r>
            <a:r>
              <a:rPr lang="en-US" sz="1600" spc="15" dirty="0">
                <a:latin typeface="Times New Roman" panose="02020603050405020304" pitchFamily="18" charset="0"/>
                <a:ea typeface="Times New Roman" panose="02020603050405020304" pitchFamily="18" charset="0"/>
              </a:rPr>
              <a:t>l</a:t>
            </a:r>
            <a:r>
              <a:rPr lang="en-US" sz="1600" dirty="0">
                <a:latin typeface="Times New Roman" panose="02020603050405020304" pitchFamily="18" charset="0"/>
                <a:ea typeface="Times New Roman" panose="02020603050405020304" pitchFamily="18" charset="0"/>
              </a:rPr>
              <a:t>y</a:t>
            </a:r>
            <a:r>
              <a:rPr lang="en-US" sz="1600" spc="-7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c</a:t>
            </a:r>
            <a:r>
              <a:rPr lang="en-US" sz="1600" dirty="0">
                <a:latin typeface="Times New Roman" panose="02020603050405020304" pitchFamily="18" charset="0"/>
                <a:ea typeface="Times New Roman" panose="02020603050405020304" pitchFamily="18" charset="0"/>
              </a:rPr>
              <a:t>on</a:t>
            </a:r>
            <a:r>
              <a:rPr lang="en-US" sz="1600" spc="-10" dirty="0">
                <a:latin typeface="Times New Roman" panose="02020603050405020304" pitchFamily="18" charset="0"/>
                <a:ea typeface="Times New Roman" panose="02020603050405020304" pitchFamily="18" charset="0"/>
              </a:rPr>
              <a:t>st</a:t>
            </a:r>
            <a:r>
              <a:rPr lang="en-US" sz="1600" spc="5" dirty="0">
                <a:latin typeface="Times New Roman" panose="02020603050405020304" pitchFamily="18" charset="0"/>
                <a:ea typeface="Times New Roman" panose="02020603050405020304" pitchFamily="18" charset="0"/>
              </a:rPr>
              <a:t>it</a:t>
            </a:r>
            <a:r>
              <a:rPr lang="en-US" sz="1600" dirty="0">
                <a:latin typeface="Times New Roman" panose="02020603050405020304" pitchFamily="18" charset="0"/>
                <a:ea typeface="Times New Roman" panose="02020603050405020304" pitchFamily="18" charset="0"/>
              </a:rPr>
              <a:t>u</a:t>
            </a:r>
            <a:r>
              <a:rPr lang="en-US" sz="1600" spc="-5" dirty="0">
                <a:latin typeface="Times New Roman" panose="02020603050405020304" pitchFamily="18" charset="0"/>
                <a:ea typeface="Times New Roman" panose="02020603050405020304" pitchFamily="18" charset="0"/>
              </a:rPr>
              <a:t>e</a:t>
            </a:r>
            <a:r>
              <a:rPr lang="en-US" sz="1600" spc="15" dirty="0">
                <a:latin typeface="Times New Roman" panose="02020603050405020304" pitchFamily="18" charset="0"/>
                <a:ea typeface="Times New Roman" panose="02020603050405020304" pitchFamily="18" charset="0"/>
              </a:rPr>
              <a:t>n</a:t>
            </a:r>
            <a:r>
              <a:rPr lang="en-US" sz="1600" spc="-5" dirty="0">
                <a:latin typeface="Times New Roman" panose="02020603050405020304" pitchFamily="18" charset="0"/>
                <a:ea typeface="Times New Roman" panose="02020603050405020304" pitchFamily="18" charset="0"/>
              </a:rPr>
              <a:t>c</a:t>
            </a:r>
            <a:r>
              <a:rPr lang="en-US" sz="1600" spc="-25" dirty="0">
                <a:latin typeface="Times New Roman" panose="02020603050405020304" pitchFamily="18" charset="0"/>
                <a:ea typeface="Times New Roman" panose="02020603050405020304" pitchFamily="18" charset="0"/>
              </a:rPr>
              <a:t>y</a:t>
            </a:r>
            <a:r>
              <a:rPr lang="en-US" sz="1600" dirty="0">
                <a:latin typeface="Times New Roman" panose="02020603050405020304" pitchFamily="18" charset="0"/>
                <a:ea typeface="Times New Roman" panose="02020603050405020304" pitchFamily="18" charset="0"/>
              </a:rPr>
              <a:t>.</a:t>
            </a:r>
            <a:endParaRPr lang="en-US" sz="1100" dirty="0">
              <a:latin typeface="Times New Roman" panose="02020603050405020304" pitchFamily="18" charset="0"/>
              <a:ea typeface="Times New Roman" panose="02020603050405020304" pitchFamily="18" charset="0"/>
            </a:endParaRPr>
          </a:p>
          <a:p>
            <a:pPr>
              <a:lnSpc>
                <a:spcPts val="600"/>
              </a:lnSpc>
              <a:spcBef>
                <a:spcPts val="10"/>
              </a:spcBef>
            </a:pPr>
            <a:r>
              <a:rPr lang="en-US" sz="1600" dirty="0">
                <a:latin typeface="Times New Roman" panose="02020603050405020304" pitchFamily="18" charset="0"/>
                <a:ea typeface="Times New Roman" panose="02020603050405020304" pitchFamily="18" charset="0"/>
              </a:rPr>
              <a:t/>
            </a:r>
            <a:br>
              <a:rPr lang="en-US" sz="1600" dirty="0">
                <a:latin typeface="Times New Roman" panose="02020603050405020304" pitchFamily="18" charset="0"/>
                <a:ea typeface="Times New Roman" panose="02020603050405020304" pitchFamily="18" charset="0"/>
              </a:rPr>
            </a:br>
            <a:r>
              <a:rPr lang="en-US" sz="700" dirty="0">
                <a:latin typeface="Times New Roman" panose="02020603050405020304" pitchFamily="18" charset="0"/>
                <a:ea typeface="Times New Roman" panose="02020603050405020304" pitchFamily="18" charset="0"/>
              </a:rPr>
              <a:t> </a:t>
            </a:r>
            <a:endParaRPr lang="en-US" sz="1100" dirty="0">
              <a:latin typeface="Times New Roman" panose="02020603050405020304" pitchFamily="18" charset="0"/>
              <a:ea typeface="Times New Roman" panose="02020603050405020304" pitchFamily="18" charset="0"/>
            </a:endParaRPr>
          </a:p>
          <a:p>
            <a:pPr>
              <a:lnSpc>
                <a:spcPts val="1000"/>
              </a:lnSpc>
            </a:pPr>
            <a:r>
              <a:rPr lang="en-US" sz="1100" dirty="0">
                <a:latin typeface="Times New Roman" panose="02020603050405020304" pitchFamily="18" charset="0"/>
                <a:ea typeface="Times New Roman" panose="02020603050405020304" pitchFamily="18" charset="0"/>
              </a:rPr>
              <a:t> </a:t>
            </a:r>
          </a:p>
          <a:p>
            <a:pPr>
              <a:lnSpc>
                <a:spcPts val="1000"/>
              </a:lnSpc>
            </a:pPr>
            <a:r>
              <a:rPr lang="en-US" sz="1100" dirty="0">
                <a:latin typeface="Times New Roman" panose="02020603050405020304" pitchFamily="18" charset="0"/>
                <a:ea typeface="Times New Roman" panose="02020603050405020304" pitchFamily="18" charset="0"/>
              </a:rPr>
              <a:t> </a:t>
            </a:r>
          </a:p>
          <a:p>
            <a:pPr marL="2840990" marR="3319780" algn="ctr">
              <a:spcBef>
                <a:spcPts val="145"/>
              </a:spcBef>
              <a:spcAft>
                <a:spcPts val="0"/>
              </a:spcAft>
            </a:pPr>
            <a:r>
              <a:rPr lang="en-US" sz="1600" spc="5" dirty="0" smtClean="0">
                <a:latin typeface="Times New Roman" panose="02020603050405020304" pitchFamily="18" charset="0"/>
                <a:ea typeface="Times New Roman" panose="02020603050405020304" pitchFamily="18" charset="0"/>
              </a:rPr>
              <a:t>S</a:t>
            </a:r>
            <a:r>
              <a:rPr lang="en-US" sz="1600" dirty="0" smtClean="0">
                <a:latin typeface="Times New Roman" panose="02020603050405020304" pitchFamily="18" charset="0"/>
                <a:ea typeface="Times New Roman" panose="02020603050405020304" pitchFamily="18" charset="0"/>
              </a:rPr>
              <a:t>E</a:t>
            </a:r>
            <a:r>
              <a:rPr lang="en-US" sz="1600" spc="10" dirty="0" smtClean="0">
                <a:latin typeface="Times New Roman" panose="02020603050405020304" pitchFamily="18" charset="0"/>
                <a:ea typeface="Times New Roman" panose="02020603050405020304" pitchFamily="18" charset="0"/>
              </a:rPr>
              <a:t>A</a:t>
            </a:r>
            <a:r>
              <a:rPr lang="en-US" sz="1600" dirty="0" smtClean="0">
                <a:latin typeface="Times New Roman" panose="02020603050405020304" pitchFamily="18" charset="0"/>
                <a:ea typeface="Times New Roman" panose="02020603050405020304" pitchFamily="18" charset="0"/>
              </a:rPr>
              <a:t>L</a:t>
            </a:r>
            <a:endParaRPr lang="en-US" sz="1600" dirty="0"/>
          </a:p>
        </p:txBody>
      </p:sp>
    </p:spTree>
    <p:extLst>
      <p:ext uri="{BB962C8B-B14F-4D97-AF65-F5344CB8AC3E}">
        <p14:creationId xmlns:p14="http://schemas.microsoft.com/office/powerpoint/2010/main" val="4207179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209" y="102817"/>
            <a:ext cx="11741728" cy="6755183"/>
          </a:xfrm>
          <a:prstGeom prst="rect">
            <a:avLst/>
          </a:prstGeom>
        </p:spPr>
        <p:txBody>
          <a:bodyPr wrap="square">
            <a:spAutoFit/>
          </a:bodyPr>
          <a:lstStyle/>
          <a:p>
            <a:pPr marL="2427605" marR="2426970" algn="ctr">
              <a:spcBef>
                <a:spcPts val="325"/>
              </a:spcBef>
              <a:spcAft>
                <a:spcPts val="0"/>
              </a:spcAft>
            </a:pPr>
            <a:r>
              <a:rPr lang="en-US" spc="5" dirty="0">
                <a:latin typeface="Times New Roman" panose="02020603050405020304" pitchFamily="18" charset="0"/>
                <a:ea typeface="Times New Roman" panose="02020603050405020304" pitchFamily="18" charset="0"/>
              </a:rPr>
              <a:t>A</a:t>
            </a:r>
            <a:r>
              <a:rPr lang="en-US" spc="-5" dirty="0">
                <a:latin typeface="Times New Roman" panose="02020603050405020304" pitchFamily="18" charset="0"/>
                <a:ea typeface="Times New Roman" panose="02020603050405020304" pitchFamily="18" charset="0"/>
              </a:rPr>
              <a:t>NN</a:t>
            </a:r>
            <a:r>
              <a:rPr lang="en-US" spc="-10" dirty="0">
                <a:latin typeface="Times New Roman" panose="02020603050405020304" pitchFamily="18" charset="0"/>
                <a:ea typeface="Times New Roman" panose="02020603050405020304" pitchFamily="18" charset="0"/>
              </a:rPr>
              <a:t>E</a:t>
            </a:r>
            <a:r>
              <a:rPr lang="en-US" spc="-5" dirty="0">
                <a:latin typeface="Times New Roman" panose="02020603050405020304" pitchFamily="18" charset="0"/>
                <a:ea typeface="Times New Roman" panose="02020603050405020304" pitchFamily="18" charset="0"/>
              </a:rPr>
              <a:t>X</a:t>
            </a:r>
            <a:r>
              <a:rPr lang="en-US" dirty="0">
                <a:latin typeface="Times New Roman" panose="02020603050405020304" pitchFamily="18" charset="0"/>
                <a:ea typeface="Times New Roman" panose="02020603050405020304" pitchFamily="18" charset="0"/>
              </a:rPr>
              <a:t>U</a:t>
            </a:r>
            <a:r>
              <a:rPr lang="en-US" spc="5" dirty="0">
                <a:latin typeface="Times New Roman" panose="02020603050405020304" pitchFamily="18" charset="0"/>
                <a:ea typeface="Times New Roman" panose="02020603050405020304" pitchFamily="18" charset="0"/>
              </a:rPr>
              <a:t>R</a:t>
            </a:r>
            <a:r>
              <a:rPr lang="en-US" dirty="0">
                <a:latin typeface="Times New Roman" panose="02020603050405020304" pitchFamily="18" charset="0"/>
                <a:ea typeface="Times New Roman" panose="02020603050405020304" pitchFamily="18" charset="0"/>
              </a:rPr>
              <a:t>E</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
            </a:r>
            <a:r>
              <a:rPr lang="en-US" spc="-15" dirty="0">
                <a:latin typeface="Times New Roman" panose="02020603050405020304" pitchFamily="18" charset="0"/>
                <a:ea typeface="Times New Roman" panose="02020603050405020304" pitchFamily="18" charset="0"/>
              </a:rPr>
              <a:t> </a:t>
            </a:r>
            <a:r>
              <a:rPr lang="en-US" spc="-5" dirty="0">
                <a:latin typeface="Times New Roman" panose="02020603050405020304" pitchFamily="18" charset="0"/>
                <a:ea typeface="Times New Roman" panose="02020603050405020304" pitchFamily="18" charset="0"/>
              </a:rPr>
              <a:t>XI</a:t>
            </a:r>
            <a:r>
              <a:rPr lang="en-US" dirty="0">
                <a:latin typeface="Times New Roman" panose="02020603050405020304" pitchFamily="18" charset="0"/>
                <a:ea typeface="Times New Roman" panose="02020603050405020304" pitchFamily="18" charset="0"/>
              </a:rPr>
              <a:t>V</a:t>
            </a:r>
            <a:endParaRPr lang="en-US" sz="1400" dirty="0">
              <a:latin typeface="Times New Roman" panose="02020603050405020304" pitchFamily="18" charset="0"/>
              <a:ea typeface="Times New Roman" panose="02020603050405020304" pitchFamily="18" charset="0"/>
            </a:endParaRPr>
          </a:p>
          <a:p>
            <a:pPr>
              <a:lnSpc>
                <a:spcPts val="800"/>
              </a:lnSpc>
              <a:spcBef>
                <a:spcPts val="5"/>
              </a:spcBef>
            </a:pPr>
            <a:r>
              <a:rPr lang="en-US" sz="1100" dirty="0">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a:lnSpc>
                <a:spcPts val="1000"/>
              </a:lnSpc>
            </a:pPr>
            <a:r>
              <a:rPr lang="en-US" sz="1400" dirty="0">
                <a:latin typeface="Times New Roman" panose="02020603050405020304" pitchFamily="18" charset="0"/>
                <a:ea typeface="Times New Roman" panose="02020603050405020304" pitchFamily="18" charset="0"/>
              </a:rPr>
              <a:t> </a:t>
            </a:r>
          </a:p>
          <a:p>
            <a:pPr>
              <a:lnSpc>
                <a:spcPts val="1000"/>
              </a:lnSpc>
            </a:pPr>
            <a:r>
              <a:rPr lang="en-US" sz="1400" dirty="0">
                <a:latin typeface="Times New Roman" panose="02020603050405020304" pitchFamily="18" charset="0"/>
                <a:ea typeface="Times New Roman" panose="02020603050405020304" pitchFamily="18" charset="0"/>
              </a:rPr>
              <a:t> </a:t>
            </a:r>
          </a:p>
          <a:p>
            <a:pPr>
              <a:lnSpc>
                <a:spcPts val="1000"/>
              </a:lnSpc>
            </a:pPr>
            <a:r>
              <a:rPr lang="en-US" sz="1400" dirty="0">
                <a:latin typeface="Times New Roman" panose="02020603050405020304" pitchFamily="18" charset="0"/>
                <a:ea typeface="Times New Roman" panose="02020603050405020304" pitchFamily="18" charset="0"/>
              </a:rPr>
              <a:t> </a:t>
            </a:r>
          </a:p>
          <a:p>
            <a:pPr marL="1967230" marR="1970405" algn="ctr">
              <a:spcBef>
                <a:spcPts val="0"/>
              </a:spcBef>
              <a:spcAft>
                <a:spcPts val="0"/>
              </a:spcAft>
            </a:pPr>
            <a:r>
              <a:rPr lang="en-US" sz="2400" dirty="0">
                <a:latin typeface="Times New Roman" panose="02020603050405020304" pitchFamily="18" charset="0"/>
                <a:ea typeface="Times New Roman" panose="02020603050405020304" pitchFamily="18" charset="0"/>
              </a:rPr>
              <a:t>C</a:t>
            </a:r>
            <a:r>
              <a:rPr lang="en-US" sz="2400" spc="-10" dirty="0">
                <a:latin typeface="Times New Roman" panose="02020603050405020304" pitchFamily="18" charset="0"/>
                <a:ea typeface="Times New Roman" panose="02020603050405020304" pitchFamily="18" charset="0"/>
              </a:rPr>
              <a:t>E</a:t>
            </a:r>
            <a:r>
              <a:rPr lang="en-US" sz="2400" spc="10" dirty="0">
                <a:latin typeface="Times New Roman" panose="02020603050405020304" pitchFamily="18" charset="0"/>
                <a:ea typeface="Times New Roman" panose="02020603050405020304" pitchFamily="18" charset="0"/>
              </a:rPr>
              <a:t>R</a:t>
            </a:r>
            <a:r>
              <a:rPr lang="en-US" sz="2400" spc="-5" dirty="0">
                <a:latin typeface="Times New Roman" panose="02020603050405020304" pitchFamily="18" charset="0"/>
                <a:ea typeface="Times New Roman" panose="02020603050405020304" pitchFamily="18" charset="0"/>
              </a:rPr>
              <a:t>T</a:t>
            </a:r>
            <a:r>
              <a:rPr lang="en-US" sz="2400" spc="10" dirty="0">
                <a:latin typeface="Times New Roman" panose="02020603050405020304" pitchFamily="18" charset="0"/>
                <a:ea typeface="Times New Roman" panose="02020603050405020304" pitchFamily="18" charset="0"/>
              </a:rPr>
              <a:t>IFI</a:t>
            </a:r>
            <a:r>
              <a:rPr lang="en-US" sz="2400" dirty="0">
                <a:latin typeface="Times New Roman" panose="02020603050405020304" pitchFamily="18" charset="0"/>
                <a:ea typeface="Times New Roman" panose="02020603050405020304" pitchFamily="18" charset="0"/>
              </a:rPr>
              <a:t>C</a:t>
            </a:r>
            <a:r>
              <a:rPr lang="en-US" sz="2400" spc="10" dirty="0">
                <a:latin typeface="Times New Roman" panose="02020603050405020304" pitchFamily="18" charset="0"/>
                <a:ea typeface="Times New Roman" panose="02020603050405020304" pitchFamily="18" charset="0"/>
              </a:rPr>
              <a:t>A</a:t>
            </a:r>
            <a:r>
              <a:rPr lang="en-US" sz="2400" spc="-5" dirty="0">
                <a:latin typeface="Times New Roman" panose="02020603050405020304" pitchFamily="18" charset="0"/>
                <a:ea typeface="Times New Roman" panose="02020603050405020304" pitchFamily="18" charset="0"/>
              </a:rPr>
              <a:t>T</a:t>
            </a:r>
            <a:r>
              <a:rPr lang="en-US" sz="2400" dirty="0">
                <a:latin typeface="Times New Roman" panose="02020603050405020304" pitchFamily="18" charset="0"/>
                <a:ea typeface="Times New Roman" panose="02020603050405020304" pitchFamily="18" charset="0"/>
              </a:rPr>
              <a:t>E</a:t>
            </a:r>
            <a:r>
              <a:rPr lang="en-US" sz="2400" spc="-55" dirty="0">
                <a:latin typeface="Times New Roman" panose="02020603050405020304" pitchFamily="18" charset="0"/>
                <a:ea typeface="Times New Roman" panose="02020603050405020304" pitchFamily="18" charset="0"/>
              </a:rPr>
              <a:t> </a:t>
            </a:r>
            <a:r>
              <a:rPr lang="en-US" sz="2400" spc="-10" dirty="0">
                <a:latin typeface="Times New Roman" panose="02020603050405020304" pitchFamily="18" charset="0"/>
                <a:ea typeface="Times New Roman" panose="02020603050405020304" pitchFamily="18" charset="0"/>
              </a:rPr>
              <a:t>O</a:t>
            </a:r>
            <a:r>
              <a:rPr lang="en-US" sz="2400" dirty="0">
                <a:latin typeface="Times New Roman" panose="02020603050405020304" pitchFamily="18" charset="0"/>
                <a:ea typeface="Times New Roman" panose="02020603050405020304" pitchFamily="18" charset="0"/>
              </a:rPr>
              <a:t>F</a:t>
            </a:r>
            <a:r>
              <a:rPr lang="en-US" sz="2400" spc="190" dirty="0">
                <a:latin typeface="Times New Roman" panose="02020603050405020304" pitchFamily="18" charset="0"/>
                <a:ea typeface="Times New Roman" panose="02020603050405020304" pitchFamily="18" charset="0"/>
              </a:rPr>
              <a:t> </a:t>
            </a:r>
            <a:r>
              <a:rPr lang="en-US" sz="2400" spc="-10" dirty="0">
                <a:latin typeface="Times New Roman" panose="02020603050405020304" pitchFamily="18" charset="0"/>
                <a:ea typeface="Times New Roman" panose="02020603050405020304" pitchFamily="18" charset="0"/>
              </a:rPr>
              <a:t>E</a:t>
            </a:r>
            <a:r>
              <a:rPr lang="en-US" sz="2400" spc="15" dirty="0">
                <a:latin typeface="Times New Roman" panose="02020603050405020304" pitchFamily="18" charset="0"/>
                <a:ea typeface="Times New Roman" panose="02020603050405020304" pitchFamily="18" charset="0"/>
              </a:rPr>
              <a:t>L</a:t>
            </a:r>
            <a:r>
              <a:rPr lang="en-US" sz="2400" spc="-10" dirty="0">
                <a:latin typeface="Times New Roman" panose="02020603050405020304" pitchFamily="18" charset="0"/>
                <a:ea typeface="Times New Roman" panose="02020603050405020304" pitchFamily="18" charset="0"/>
              </a:rPr>
              <a:t>E</a:t>
            </a:r>
            <a:r>
              <a:rPr lang="en-US" sz="2400" dirty="0">
                <a:latin typeface="Times New Roman" panose="02020603050405020304" pitchFamily="18" charset="0"/>
                <a:ea typeface="Times New Roman" panose="02020603050405020304" pitchFamily="18" charset="0"/>
              </a:rPr>
              <a:t>C</a:t>
            </a:r>
            <a:r>
              <a:rPr lang="en-US" sz="2400" spc="-5" dirty="0">
                <a:latin typeface="Times New Roman" panose="02020603050405020304" pitchFamily="18" charset="0"/>
                <a:ea typeface="Times New Roman" panose="02020603050405020304" pitchFamily="18" charset="0"/>
              </a:rPr>
              <a:t>T</a:t>
            </a:r>
            <a:r>
              <a:rPr lang="en-US" sz="2400" spc="35" dirty="0">
                <a:latin typeface="Times New Roman" panose="02020603050405020304" pitchFamily="18" charset="0"/>
                <a:ea typeface="Times New Roman" panose="02020603050405020304" pitchFamily="18" charset="0"/>
              </a:rPr>
              <a:t>I</a:t>
            </a:r>
            <a:r>
              <a:rPr lang="en-US" sz="2400" spc="-10" dirty="0">
                <a:latin typeface="Times New Roman" panose="02020603050405020304" pitchFamily="18" charset="0"/>
                <a:ea typeface="Times New Roman" panose="02020603050405020304" pitchFamily="18" charset="0"/>
              </a:rPr>
              <a:t>O</a:t>
            </a:r>
            <a:r>
              <a:rPr lang="en-US" sz="2400" dirty="0">
                <a:latin typeface="Times New Roman" panose="02020603050405020304" pitchFamily="18" charset="0"/>
                <a:ea typeface="Times New Roman" panose="02020603050405020304" pitchFamily="18" charset="0"/>
              </a:rPr>
              <a:t>N</a:t>
            </a:r>
            <a:endParaRPr lang="en-US" sz="1400" dirty="0">
              <a:latin typeface="Times New Roman" panose="02020603050405020304" pitchFamily="18" charset="0"/>
              <a:ea typeface="Times New Roman" panose="02020603050405020304" pitchFamily="18" charset="0"/>
            </a:endParaRPr>
          </a:p>
          <a:p>
            <a:pPr>
              <a:lnSpc>
                <a:spcPts val="1000"/>
              </a:lnSpc>
            </a:pPr>
            <a:r>
              <a:rPr lang="en-US" sz="1400" dirty="0">
                <a:latin typeface="Times New Roman" panose="02020603050405020304" pitchFamily="18" charset="0"/>
                <a:ea typeface="Times New Roman" panose="02020603050405020304" pitchFamily="18" charset="0"/>
              </a:rPr>
              <a:t> </a:t>
            </a:r>
          </a:p>
          <a:p>
            <a:pPr>
              <a:lnSpc>
                <a:spcPts val="1000"/>
              </a:lnSpc>
            </a:pPr>
            <a:r>
              <a:rPr lang="en-US" sz="1400" dirty="0">
                <a:latin typeface="Times New Roman" panose="02020603050405020304" pitchFamily="18" charset="0"/>
                <a:ea typeface="Times New Roman" panose="02020603050405020304" pitchFamily="18" charset="0"/>
              </a:rPr>
              <a:t> </a:t>
            </a:r>
          </a:p>
          <a:p>
            <a:pPr>
              <a:lnSpc>
                <a:spcPts val="1000"/>
              </a:lnSpc>
              <a:spcBef>
                <a:spcPts val="90"/>
              </a:spcBef>
            </a:pPr>
            <a:r>
              <a:rPr lang="en-US" sz="1400" dirty="0">
                <a:latin typeface="Times New Roman" panose="02020603050405020304" pitchFamily="18" charset="0"/>
                <a:ea typeface="Times New Roman" panose="02020603050405020304" pitchFamily="18" charset="0"/>
              </a:rPr>
              <a:t> </a:t>
            </a:r>
          </a:p>
          <a:p>
            <a:pPr marL="2234565" marR="2237105" algn="ctr">
              <a:spcBef>
                <a:spcPts val="0"/>
              </a:spcBef>
              <a:spcAft>
                <a:spcPts val="0"/>
              </a:spcAft>
            </a:pPr>
            <a:r>
              <a:rPr lang="en-US" sz="2000" spc="5" dirty="0">
                <a:latin typeface="Times New Roman" panose="02020603050405020304" pitchFamily="18" charset="0"/>
                <a:ea typeface="Times New Roman" panose="02020603050405020304" pitchFamily="18" charset="0"/>
              </a:rPr>
              <a:t>A</a:t>
            </a:r>
            <a:r>
              <a:rPr lang="en-US" sz="2000" spc="10" dirty="0">
                <a:latin typeface="Times New Roman" panose="02020603050405020304" pitchFamily="18" charset="0"/>
                <a:ea typeface="Times New Roman" panose="02020603050405020304" pitchFamily="18" charset="0"/>
              </a:rPr>
              <a:t>C</a:t>
            </a:r>
            <a:r>
              <a:rPr lang="en-US" sz="2000" dirty="0">
                <a:latin typeface="Times New Roman" panose="02020603050405020304" pitchFamily="18" charset="0"/>
                <a:ea typeface="Times New Roman" panose="02020603050405020304" pitchFamily="18" charset="0"/>
              </a:rPr>
              <a:t>K</a:t>
            </a:r>
            <a:r>
              <a:rPr lang="en-US" sz="2000" spc="-5" dirty="0">
                <a:latin typeface="Times New Roman" panose="02020603050405020304" pitchFamily="18" charset="0"/>
                <a:ea typeface="Times New Roman" panose="02020603050405020304" pitchFamily="18" charset="0"/>
              </a:rPr>
              <a:t>N</a:t>
            </a:r>
            <a:r>
              <a:rPr lang="en-US" sz="2000" dirty="0">
                <a:latin typeface="Times New Roman" panose="02020603050405020304" pitchFamily="18" charset="0"/>
                <a:ea typeface="Times New Roman" panose="02020603050405020304" pitchFamily="18" charset="0"/>
              </a:rPr>
              <a:t>O</a:t>
            </a:r>
            <a:r>
              <a:rPr lang="en-US" sz="2000" spc="-10" dirty="0">
                <a:latin typeface="Times New Roman" panose="02020603050405020304" pitchFamily="18" charset="0"/>
                <a:ea typeface="Times New Roman" panose="02020603050405020304" pitchFamily="18" charset="0"/>
              </a:rPr>
              <a:t>W</a:t>
            </a:r>
            <a:r>
              <a:rPr lang="en-US" sz="2000" dirty="0">
                <a:latin typeface="Times New Roman" panose="02020603050405020304" pitchFamily="18" charset="0"/>
                <a:ea typeface="Times New Roman" panose="02020603050405020304" pitchFamily="18" charset="0"/>
              </a:rPr>
              <a:t>L</a:t>
            </a:r>
            <a:r>
              <a:rPr lang="en-US" sz="2000" spc="-10" dirty="0">
                <a:latin typeface="Times New Roman" panose="02020603050405020304" pitchFamily="18" charset="0"/>
                <a:ea typeface="Times New Roman" panose="02020603050405020304" pitchFamily="18" charset="0"/>
              </a:rPr>
              <a:t>E</a:t>
            </a:r>
            <a:r>
              <a:rPr lang="en-US" sz="2000" spc="5" dirty="0">
                <a:latin typeface="Times New Roman" panose="02020603050405020304" pitchFamily="18" charset="0"/>
                <a:ea typeface="Times New Roman" panose="02020603050405020304" pitchFamily="18" charset="0"/>
              </a:rPr>
              <a:t>D</a:t>
            </a:r>
            <a:r>
              <a:rPr lang="en-US" sz="2000" spc="10" dirty="0">
                <a:latin typeface="Times New Roman" panose="02020603050405020304" pitchFamily="18" charset="0"/>
                <a:ea typeface="Times New Roman" panose="02020603050405020304" pitchFamily="18" charset="0"/>
              </a:rPr>
              <a:t>G</a:t>
            </a:r>
            <a:r>
              <a:rPr lang="en-US" sz="2000" spc="-10" dirty="0">
                <a:latin typeface="Times New Roman" panose="02020603050405020304" pitchFamily="18" charset="0"/>
                <a:ea typeface="Times New Roman" panose="02020603050405020304" pitchFamily="18" charset="0"/>
              </a:rPr>
              <a:t>E</a:t>
            </a:r>
            <a:r>
              <a:rPr lang="en-US" sz="2000" spc="5" dirty="0">
                <a:latin typeface="Times New Roman" panose="02020603050405020304" pitchFamily="18" charset="0"/>
                <a:ea typeface="Times New Roman" panose="02020603050405020304" pitchFamily="18" charset="0"/>
              </a:rPr>
              <a:t>M</a:t>
            </a:r>
            <a:r>
              <a:rPr lang="en-US" sz="2000" spc="-10" dirty="0">
                <a:latin typeface="Times New Roman" panose="02020603050405020304" pitchFamily="18" charset="0"/>
                <a:ea typeface="Times New Roman" panose="02020603050405020304" pitchFamily="18" charset="0"/>
              </a:rPr>
              <a:t>E</a:t>
            </a:r>
            <a:r>
              <a:rPr lang="en-US" sz="2000" spc="-5" dirty="0">
                <a:latin typeface="Times New Roman" panose="02020603050405020304" pitchFamily="18" charset="0"/>
                <a:ea typeface="Times New Roman" panose="02020603050405020304" pitchFamily="18" charset="0"/>
              </a:rPr>
              <a:t>N</a:t>
            </a:r>
            <a:r>
              <a:rPr lang="en-US" sz="2000" dirty="0">
                <a:latin typeface="Times New Roman" panose="02020603050405020304" pitchFamily="18" charset="0"/>
                <a:ea typeface="Times New Roman" panose="02020603050405020304" pitchFamily="18" charset="0"/>
              </a:rPr>
              <a:t>T</a:t>
            </a:r>
            <a:endParaRPr lang="en-US" sz="1400" dirty="0">
              <a:latin typeface="Times New Roman" panose="02020603050405020304" pitchFamily="18" charset="0"/>
              <a:ea typeface="Times New Roman" panose="02020603050405020304" pitchFamily="18" charset="0"/>
            </a:endParaRPr>
          </a:p>
          <a:p>
            <a:pPr>
              <a:lnSpc>
                <a:spcPts val="800"/>
              </a:lnSpc>
              <a:spcBef>
                <a:spcPts val="20"/>
              </a:spcBef>
            </a:pPr>
            <a:r>
              <a:rPr lang="en-US" sz="1200" dirty="0">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a:lnSpc>
                <a:spcPts val="1000"/>
              </a:lnSpc>
            </a:pPr>
            <a:r>
              <a:rPr lang="en-US" sz="1400" dirty="0">
                <a:latin typeface="Times New Roman" panose="02020603050405020304" pitchFamily="18" charset="0"/>
                <a:ea typeface="Times New Roman" panose="02020603050405020304" pitchFamily="18" charset="0"/>
              </a:rPr>
              <a:t> </a:t>
            </a:r>
          </a:p>
          <a:p>
            <a:pPr>
              <a:lnSpc>
                <a:spcPts val="1000"/>
              </a:lnSpc>
            </a:pPr>
            <a:r>
              <a:rPr lang="en-US" sz="1400" dirty="0">
                <a:latin typeface="Times New Roman" panose="02020603050405020304" pitchFamily="18" charset="0"/>
                <a:ea typeface="Times New Roman" panose="02020603050405020304" pitchFamily="18" charset="0"/>
              </a:rPr>
              <a:t> </a:t>
            </a:r>
          </a:p>
          <a:p>
            <a:pPr marL="62865" marR="59055" algn="ctr">
              <a:lnSpc>
                <a:spcPct val="157000"/>
              </a:lnSpc>
              <a:spcBef>
                <a:spcPts val="0"/>
              </a:spcBef>
              <a:spcAft>
                <a:spcPts val="0"/>
              </a:spcAft>
              <a:tabLst>
                <a:tab pos="355600" algn="l"/>
              </a:tabLst>
            </a:pPr>
            <a:r>
              <a:rPr lang="en-US" sz="2000" dirty="0">
                <a:latin typeface="Times New Roman" panose="02020603050405020304" pitchFamily="18" charset="0"/>
                <a:ea typeface="Times New Roman" panose="02020603050405020304" pitchFamily="18" charset="0"/>
              </a:rPr>
              <a:t>I	</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35"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dirty="0">
                <a:latin typeface="Times New Roman" panose="02020603050405020304" pitchFamily="18" charset="0"/>
                <a:ea typeface="Times New Roman" panose="02020603050405020304" pitchFamily="18" charset="0"/>
              </a:rPr>
              <a:t>.     </a:t>
            </a:r>
            <a:r>
              <a:rPr lang="en-US" sz="2000" spc="29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a</a:t>
            </a:r>
            <a:r>
              <a:rPr lang="en-US" sz="2000" spc="-5" dirty="0">
                <a:latin typeface="Times New Roman" panose="02020603050405020304" pitchFamily="18" charset="0"/>
                <a:ea typeface="Times New Roman" panose="02020603050405020304" pitchFamily="18" charset="0"/>
              </a:rPr>
              <a:t>c</a:t>
            </a:r>
            <a:r>
              <a:rPr lang="en-US" sz="2000" spc="5" dirty="0">
                <a:latin typeface="Times New Roman" panose="02020603050405020304" pitchFamily="18" charset="0"/>
                <a:ea typeface="Times New Roman" panose="02020603050405020304" pitchFamily="18" charset="0"/>
              </a:rPr>
              <a:t>k</a:t>
            </a:r>
            <a:r>
              <a:rPr lang="en-US" sz="2000" spc="-5" dirty="0">
                <a:latin typeface="Times New Roman" panose="02020603050405020304" pitchFamily="18" charset="0"/>
                <a:ea typeface="Times New Roman" panose="02020603050405020304" pitchFamily="18" charset="0"/>
              </a:rPr>
              <a:t>n</a:t>
            </a:r>
            <a:r>
              <a:rPr lang="en-US" sz="2000" spc="-10" dirty="0">
                <a:latin typeface="Times New Roman" panose="02020603050405020304" pitchFamily="18" charset="0"/>
                <a:ea typeface="Times New Roman" panose="02020603050405020304" pitchFamily="18" charset="0"/>
              </a:rPr>
              <a:t>o</a:t>
            </a:r>
            <a:r>
              <a:rPr lang="en-US" sz="2000" spc="5" dirty="0">
                <a:latin typeface="Times New Roman" panose="02020603050405020304" pitchFamily="18" charset="0"/>
                <a:ea typeface="Times New Roman" panose="02020603050405020304" pitchFamily="18" charset="0"/>
              </a:rPr>
              <a:t>w</a:t>
            </a:r>
            <a:r>
              <a:rPr lang="en-US" sz="2000" spc="-10" dirty="0">
                <a:latin typeface="Times New Roman" panose="02020603050405020304" pitchFamily="18" charset="0"/>
                <a:ea typeface="Times New Roman" panose="02020603050405020304" pitchFamily="18" charset="0"/>
              </a:rPr>
              <a:t>l</a:t>
            </a:r>
            <a:r>
              <a:rPr lang="en-US" sz="2000" spc="5" dirty="0">
                <a:latin typeface="Times New Roman" panose="02020603050405020304" pitchFamily="18" charset="0"/>
                <a:ea typeface="Times New Roman" panose="02020603050405020304" pitchFamily="18" charset="0"/>
              </a:rPr>
              <a:t>e</a:t>
            </a:r>
            <a:r>
              <a:rPr lang="en-US" sz="2000" spc="-5" dirty="0">
                <a:latin typeface="Times New Roman" panose="02020603050405020304" pitchFamily="18" charset="0"/>
                <a:ea typeface="Times New Roman" panose="02020603050405020304" pitchFamily="18" charset="0"/>
              </a:rPr>
              <a:t>d</a:t>
            </a:r>
            <a:r>
              <a:rPr lang="en-US" sz="2000" spc="10" dirty="0">
                <a:latin typeface="Times New Roman" panose="02020603050405020304" pitchFamily="18" charset="0"/>
                <a:ea typeface="Times New Roman" panose="02020603050405020304" pitchFamily="18" charset="0"/>
              </a:rPr>
              <a:t>g</a:t>
            </a:r>
            <a:r>
              <a:rPr lang="en-US" sz="2000" dirty="0">
                <a:latin typeface="Times New Roman" panose="02020603050405020304" pitchFamily="18" charset="0"/>
                <a:ea typeface="Times New Roman" panose="02020603050405020304" pitchFamily="18" charset="0"/>
              </a:rPr>
              <a:t>e </a:t>
            </a:r>
            <a:r>
              <a:rPr lang="en-US" sz="2000" spc="-10" dirty="0">
                <a:latin typeface="Times New Roman" panose="02020603050405020304" pitchFamily="18" charset="0"/>
                <a:ea typeface="Times New Roman" panose="02020603050405020304" pitchFamily="18" charset="0"/>
              </a:rPr>
              <a:t>r</a:t>
            </a:r>
            <a:r>
              <a:rPr lang="en-US" sz="2000" spc="5" dirty="0">
                <a:latin typeface="Times New Roman" panose="02020603050405020304" pitchFamily="18" charset="0"/>
                <a:ea typeface="Times New Roman" panose="02020603050405020304" pitchFamily="18" charset="0"/>
              </a:rPr>
              <a:t>e</a:t>
            </a:r>
            <a:r>
              <a:rPr lang="en-US" sz="2000" spc="-5" dirty="0">
                <a:latin typeface="Times New Roman" panose="02020603050405020304" pitchFamily="18" charset="0"/>
                <a:ea typeface="Times New Roman" panose="02020603050405020304" pitchFamily="18" charset="0"/>
              </a:rPr>
              <a:t>c</a:t>
            </a:r>
            <a:r>
              <a:rPr lang="en-US" sz="2000" spc="5" dirty="0">
                <a:latin typeface="Times New Roman" panose="02020603050405020304" pitchFamily="18" charset="0"/>
                <a:ea typeface="Times New Roman" panose="02020603050405020304" pitchFamily="18" charset="0"/>
              </a:rPr>
              <a:t>e</a:t>
            </a:r>
            <a:r>
              <a:rPr lang="en-US" sz="2000" spc="-10" dirty="0">
                <a:latin typeface="Times New Roman" panose="02020603050405020304" pitchFamily="18" charset="0"/>
                <a:ea typeface="Times New Roman" panose="02020603050405020304" pitchFamily="18" charset="0"/>
              </a:rPr>
              <a:t>i</a:t>
            </a:r>
            <a:r>
              <a:rPr lang="en-US" sz="2000" spc="-5" dirty="0">
                <a:latin typeface="Times New Roman" panose="02020603050405020304" pitchFamily="18" charset="0"/>
                <a:ea typeface="Times New Roman" panose="02020603050405020304" pitchFamily="18" charset="0"/>
              </a:rPr>
              <a:t>p</a:t>
            </a:r>
            <a:r>
              <a:rPr lang="en-US" sz="2000" dirty="0">
                <a:latin typeface="Times New Roman" panose="02020603050405020304" pitchFamily="18" charset="0"/>
                <a:ea typeface="Times New Roman" panose="02020603050405020304" pitchFamily="18" charset="0"/>
              </a:rPr>
              <a:t>t  </a:t>
            </a:r>
            <a:r>
              <a:rPr lang="en-US" sz="2000" spc="20" dirty="0">
                <a:latin typeface="Times New Roman" panose="02020603050405020304" pitchFamily="18" charset="0"/>
                <a:ea typeface="Times New Roman" panose="02020603050405020304" pitchFamily="18" charset="0"/>
              </a:rPr>
              <a:t> </a:t>
            </a:r>
            <a:r>
              <a:rPr lang="en-US" sz="2000" spc="-10" dirty="0">
                <a:latin typeface="Times New Roman" panose="02020603050405020304" pitchFamily="18" charset="0"/>
                <a:ea typeface="Times New Roman" panose="02020603050405020304" pitchFamily="18" charset="0"/>
              </a:rPr>
              <a:t>o</a:t>
            </a:r>
            <a:r>
              <a:rPr lang="en-US" sz="2000" dirty="0">
                <a:latin typeface="Times New Roman" panose="02020603050405020304" pitchFamily="18" charset="0"/>
                <a:ea typeface="Times New Roman" panose="02020603050405020304" pitchFamily="18" charset="0"/>
              </a:rPr>
              <a:t>f </a:t>
            </a:r>
            <a:r>
              <a:rPr lang="en-US" sz="2000" spc="275" dirty="0">
                <a:latin typeface="Times New Roman" panose="02020603050405020304" pitchFamily="18" charset="0"/>
                <a:ea typeface="Times New Roman" panose="02020603050405020304" pitchFamily="18" charset="0"/>
              </a:rPr>
              <a:t> </a:t>
            </a:r>
            <a:r>
              <a:rPr lang="en-US" sz="2000" spc="5" dirty="0">
                <a:latin typeface="Times New Roman" panose="02020603050405020304" pitchFamily="18" charset="0"/>
                <a:ea typeface="Times New Roman" panose="02020603050405020304" pitchFamily="18" charset="0"/>
              </a:rPr>
              <a:t>t</a:t>
            </a:r>
            <a:r>
              <a:rPr lang="en-US" sz="2000" spc="-5" dirty="0">
                <a:latin typeface="Times New Roman" panose="02020603050405020304" pitchFamily="18" charset="0"/>
                <a:ea typeface="Times New Roman" panose="02020603050405020304" pitchFamily="18" charset="0"/>
              </a:rPr>
              <a:t>h</a:t>
            </a:r>
            <a:r>
              <a:rPr lang="en-US" sz="2000" dirty="0">
                <a:latin typeface="Times New Roman" panose="02020603050405020304" pitchFamily="18" charset="0"/>
                <a:ea typeface="Times New Roman" panose="02020603050405020304" pitchFamily="18" charset="0"/>
              </a:rPr>
              <a:t>e  </a:t>
            </a:r>
            <a:r>
              <a:rPr lang="en-US" sz="2000" spc="175" dirty="0">
                <a:latin typeface="Times New Roman" panose="02020603050405020304" pitchFamily="18" charset="0"/>
                <a:ea typeface="Times New Roman" panose="02020603050405020304" pitchFamily="18" charset="0"/>
              </a:rPr>
              <a:t> </a:t>
            </a:r>
            <a:r>
              <a:rPr lang="en-US" sz="2000" spc="-5" dirty="0">
                <a:latin typeface="Times New Roman" panose="02020603050405020304" pitchFamily="18" charset="0"/>
                <a:ea typeface="Times New Roman" panose="02020603050405020304" pitchFamily="18" charset="0"/>
              </a:rPr>
              <a:t>c</a:t>
            </a:r>
            <a:r>
              <a:rPr lang="en-US" sz="2000" spc="5" dirty="0">
                <a:latin typeface="Times New Roman" panose="02020603050405020304" pitchFamily="18" charset="0"/>
                <a:ea typeface="Times New Roman" panose="02020603050405020304" pitchFamily="18" charset="0"/>
              </a:rPr>
              <a:t>e</a:t>
            </a:r>
            <a:r>
              <a:rPr lang="en-US" sz="2000" spc="-10" dirty="0">
                <a:latin typeface="Times New Roman" panose="02020603050405020304" pitchFamily="18" charset="0"/>
                <a:ea typeface="Times New Roman" panose="02020603050405020304" pitchFamily="18" charset="0"/>
              </a:rPr>
              <a:t>r</a:t>
            </a:r>
            <a:r>
              <a:rPr lang="en-US" sz="2000" spc="5" dirty="0">
                <a:latin typeface="Times New Roman" panose="02020603050405020304" pitchFamily="18" charset="0"/>
                <a:ea typeface="Times New Roman" panose="02020603050405020304" pitchFamily="18" charset="0"/>
              </a:rPr>
              <a:t>t</a:t>
            </a:r>
            <a:r>
              <a:rPr lang="en-US" sz="2000" spc="-10" dirty="0">
                <a:latin typeface="Times New Roman" panose="02020603050405020304" pitchFamily="18" charset="0"/>
                <a:ea typeface="Times New Roman" panose="02020603050405020304" pitchFamily="18" charset="0"/>
              </a:rPr>
              <a:t>i</a:t>
            </a:r>
            <a:r>
              <a:rPr lang="en-US" sz="2000" spc="20" dirty="0">
                <a:latin typeface="Times New Roman" panose="02020603050405020304" pitchFamily="18" charset="0"/>
                <a:ea typeface="Times New Roman" panose="02020603050405020304" pitchFamily="18" charset="0"/>
              </a:rPr>
              <a:t>f</a:t>
            </a:r>
            <a:r>
              <a:rPr lang="en-US" sz="2000" spc="-10" dirty="0">
                <a:latin typeface="Times New Roman" panose="02020603050405020304" pitchFamily="18" charset="0"/>
                <a:ea typeface="Times New Roman" panose="02020603050405020304" pitchFamily="18" charset="0"/>
              </a:rPr>
              <a:t>i</a:t>
            </a:r>
            <a:r>
              <a:rPr lang="en-US" sz="2000" spc="-5" dirty="0">
                <a:latin typeface="Times New Roman" panose="02020603050405020304" pitchFamily="18" charset="0"/>
                <a:ea typeface="Times New Roman" panose="02020603050405020304" pitchFamily="18" charset="0"/>
              </a:rPr>
              <a:t>c</a:t>
            </a:r>
            <a:r>
              <a:rPr lang="en-US" sz="2000" dirty="0">
                <a:latin typeface="Times New Roman" panose="02020603050405020304" pitchFamily="18" charset="0"/>
                <a:ea typeface="Times New Roman" panose="02020603050405020304" pitchFamily="18" charset="0"/>
              </a:rPr>
              <a:t>a</a:t>
            </a:r>
            <a:r>
              <a:rPr lang="en-US" sz="2000" spc="5" dirty="0">
                <a:latin typeface="Times New Roman" panose="02020603050405020304" pitchFamily="18" charset="0"/>
                <a:ea typeface="Times New Roman" panose="02020603050405020304" pitchFamily="18" charset="0"/>
              </a:rPr>
              <a:t>t</a:t>
            </a:r>
            <a:r>
              <a:rPr lang="en-US" sz="2000" dirty="0">
                <a:latin typeface="Times New Roman" panose="02020603050405020304" pitchFamily="18" charset="0"/>
                <a:ea typeface="Times New Roman" panose="02020603050405020304" pitchFamily="18" charset="0"/>
              </a:rPr>
              <a:t>e  </a:t>
            </a:r>
            <a:r>
              <a:rPr lang="en-US" sz="2000" spc="-10" dirty="0">
                <a:latin typeface="Times New Roman" panose="02020603050405020304" pitchFamily="18" charset="0"/>
                <a:ea typeface="Times New Roman" panose="02020603050405020304" pitchFamily="18" charset="0"/>
              </a:rPr>
              <a:t> </a:t>
            </a:r>
            <a:r>
              <a:rPr lang="en-US" sz="2000" spc="15" dirty="0">
                <a:latin typeface="Times New Roman" panose="02020603050405020304" pitchFamily="18" charset="0"/>
                <a:ea typeface="Times New Roman" panose="02020603050405020304" pitchFamily="18" charset="0"/>
              </a:rPr>
              <a:t>o</a:t>
            </a:r>
            <a:r>
              <a:rPr lang="en-US" sz="2000" dirty="0">
                <a:latin typeface="Times New Roman" panose="02020603050405020304" pitchFamily="18" charset="0"/>
                <a:ea typeface="Times New Roman" panose="02020603050405020304" pitchFamily="18" charset="0"/>
              </a:rPr>
              <a:t>f </a:t>
            </a:r>
            <a:r>
              <a:rPr lang="en-US" sz="2000" spc="275" dirty="0">
                <a:latin typeface="Times New Roman" panose="02020603050405020304" pitchFamily="18" charset="0"/>
                <a:ea typeface="Times New Roman" panose="02020603050405020304" pitchFamily="18" charset="0"/>
              </a:rPr>
              <a:t> </a:t>
            </a:r>
            <a:r>
              <a:rPr lang="en-US" sz="2000" spc="5" dirty="0">
                <a:latin typeface="Times New Roman" panose="02020603050405020304" pitchFamily="18" charset="0"/>
                <a:ea typeface="Times New Roman" panose="02020603050405020304" pitchFamily="18" charset="0"/>
              </a:rPr>
              <a:t>e</a:t>
            </a:r>
            <a:r>
              <a:rPr lang="en-US" sz="2000" spc="-10" dirty="0">
                <a:latin typeface="Times New Roman" panose="02020603050405020304" pitchFamily="18" charset="0"/>
                <a:ea typeface="Times New Roman" panose="02020603050405020304" pitchFamily="18" charset="0"/>
              </a:rPr>
              <a:t>l</a:t>
            </a:r>
            <a:r>
              <a:rPr lang="en-US" sz="2000" spc="5" dirty="0">
                <a:latin typeface="Times New Roman" panose="02020603050405020304" pitchFamily="18" charset="0"/>
                <a:ea typeface="Times New Roman" panose="02020603050405020304" pitchFamily="18" charset="0"/>
              </a:rPr>
              <a:t>e</a:t>
            </a:r>
            <a:r>
              <a:rPr lang="en-US" sz="2000" spc="-5" dirty="0">
                <a:latin typeface="Times New Roman" panose="02020603050405020304" pitchFamily="18" charset="0"/>
                <a:ea typeface="Times New Roman" panose="02020603050405020304" pitchFamily="18" charset="0"/>
              </a:rPr>
              <a:t>c</a:t>
            </a:r>
            <a:r>
              <a:rPr lang="en-US" sz="2000" spc="30" dirty="0">
                <a:latin typeface="Times New Roman" panose="02020603050405020304" pitchFamily="18" charset="0"/>
                <a:ea typeface="Times New Roman" panose="02020603050405020304" pitchFamily="18" charset="0"/>
              </a:rPr>
              <a:t>t</a:t>
            </a:r>
            <a:r>
              <a:rPr lang="en-US" sz="2000" spc="-10" dirty="0">
                <a:latin typeface="Times New Roman" panose="02020603050405020304" pitchFamily="18" charset="0"/>
                <a:ea typeface="Times New Roman" panose="02020603050405020304" pitchFamily="18" charset="0"/>
              </a:rPr>
              <a:t>io</a:t>
            </a:r>
            <a:r>
              <a:rPr lang="en-US" sz="2000" dirty="0">
                <a:latin typeface="Times New Roman" panose="02020603050405020304" pitchFamily="18" charset="0"/>
                <a:ea typeface="Times New Roman" panose="02020603050405020304" pitchFamily="18" charset="0"/>
              </a:rPr>
              <a:t>n  </a:t>
            </a:r>
            <a:r>
              <a:rPr lang="en-US" sz="2000" spc="5" dirty="0">
                <a:latin typeface="Times New Roman" panose="02020603050405020304" pitchFamily="18" charset="0"/>
                <a:ea typeface="Times New Roman" panose="02020603050405020304" pitchFamily="18" charset="0"/>
              </a:rPr>
              <a:t> </a:t>
            </a:r>
            <a:r>
              <a:rPr lang="en-US" sz="2000" spc="-10" dirty="0">
                <a:latin typeface="Times New Roman" panose="02020603050405020304" pitchFamily="18" charset="0"/>
                <a:ea typeface="Times New Roman" panose="02020603050405020304" pitchFamily="18" charset="0"/>
              </a:rPr>
              <a:t>i</a:t>
            </a:r>
            <a:r>
              <a:rPr lang="en-US" sz="2000" dirty="0">
                <a:latin typeface="Times New Roman" panose="02020603050405020304" pitchFamily="18" charset="0"/>
                <a:ea typeface="Times New Roman" panose="02020603050405020304" pitchFamily="18" charset="0"/>
              </a:rPr>
              <a:t>n  </a:t>
            </a:r>
            <a:r>
              <a:rPr lang="en-US" sz="2000" spc="5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F</a:t>
            </a:r>
            <a:r>
              <a:rPr lang="en-US" sz="2000" spc="15" dirty="0">
                <a:latin typeface="Times New Roman" panose="02020603050405020304" pitchFamily="18" charset="0"/>
                <a:ea typeface="Times New Roman" panose="02020603050405020304" pitchFamily="18" charset="0"/>
              </a:rPr>
              <a:t>o</a:t>
            </a:r>
            <a:r>
              <a:rPr lang="en-US" sz="2000" spc="-10" dirty="0">
                <a:latin typeface="Times New Roman" panose="02020603050405020304" pitchFamily="18" charset="0"/>
                <a:ea typeface="Times New Roman" panose="02020603050405020304" pitchFamily="18" charset="0"/>
              </a:rPr>
              <a:t>r</a:t>
            </a:r>
            <a:r>
              <a:rPr lang="en-US" sz="2000" dirty="0">
                <a:latin typeface="Times New Roman" panose="02020603050405020304" pitchFamily="18" charset="0"/>
                <a:ea typeface="Times New Roman" panose="02020603050405020304" pitchFamily="18" charset="0"/>
              </a:rPr>
              <a:t>m  </a:t>
            </a:r>
            <a:r>
              <a:rPr lang="en-US" sz="2000" spc="75" dirty="0">
                <a:latin typeface="Times New Roman" panose="02020603050405020304" pitchFamily="18" charset="0"/>
                <a:ea typeface="Times New Roman" panose="02020603050405020304" pitchFamily="18" charset="0"/>
              </a:rPr>
              <a:t> </a:t>
            </a:r>
            <a:r>
              <a:rPr lang="en-US" sz="2000" spc="-10" dirty="0">
                <a:latin typeface="Times New Roman" panose="02020603050405020304" pitchFamily="18" charset="0"/>
                <a:ea typeface="Times New Roman" panose="02020603050405020304" pitchFamily="18" charset="0"/>
              </a:rPr>
              <a:t>2</a:t>
            </a:r>
            <a:r>
              <a:rPr lang="en-US" sz="2000" dirty="0">
                <a:latin typeface="Times New Roman" panose="02020603050405020304" pitchFamily="18" charset="0"/>
                <a:ea typeface="Times New Roman" panose="02020603050405020304" pitchFamily="18" charset="0"/>
              </a:rPr>
              <a:t>2  </a:t>
            </a:r>
            <a:r>
              <a:rPr lang="en-US" sz="2000" spc="15" dirty="0">
                <a:latin typeface="Times New Roman" panose="02020603050405020304" pitchFamily="18" charset="0"/>
                <a:ea typeface="Times New Roman" panose="02020603050405020304" pitchFamily="18" charset="0"/>
              </a:rPr>
              <a:t> i</a:t>
            </a:r>
            <a:r>
              <a:rPr lang="en-US" sz="2000" dirty="0">
                <a:latin typeface="Times New Roman" panose="02020603050405020304" pitchFamily="18" charset="0"/>
                <a:ea typeface="Times New Roman" panose="02020603050405020304" pitchFamily="18" charset="0"/>
              </a:rPr>
              <a:t>n  </a:t>
            </a:r>
            <a:r>
              <a:rPr lang="en-US" sz="2000" spc="25" dirty="0">
                <a:latin typeface="Times New Roman" panose="02020603050405020304" pitchFamily="18" charset="0"/>
                <a:ea typeface="Times New Roman" panose="02020603050405020304" pitchFamily="18" charset="0"/>
              </a:rPr>
              <a:t> </a:t>
            </a:r>
            <a:r>
              <a:rPr lang="en-US" sz="2000" spc="-10" dirty="0">
                <a:latin typeface="Times New Roman" panose="02020603050405020304" pitchFamily="18" charset="0"/>
                <a:ea typeface="Times New Roman" panose="02020603050405020304" pitchFamily="18" charset="0"/>
              </a:rPr>
              <a:t>r</a:t>
            </a:r>
            <a:r>
              <a:rPr lang="en-US" sz="2000" spc="5" dirty="0">
                <a:latin typeface="Times New Roman" panose="02020603050405020304" pitchFamily="18" charset="0"/>
                <a:ea typeface="Times New Roman" panose="02020603050405020304" pitchFamily="18" charset="0"/>
              </a:rPr>
              <a:t>e</a:t>
            </a:r>
            <a:r>
              <a:rPr lang="en-US" sz="2000" spc="10" dirty="0">
                <a:latin typeface="Times New Roman" panose="02020603050405020304" pitchFamily="18" charset="0"/>
                <a:ea typeface="Times New Roman" panose="02020603050405020304" pitchFamily="18" charset="0"/>
              </a:rPr>
              <a:t>s</a:t>
            </a:r>
            <a:r>
              <a:rPr lang="en-US" sz="2000" spc="-5" dirty="0">
                <a:latin typeface="Times New Roman" panose="02020603050405020304" pitchFamily="18" charset="0"/>
                <a:ea typeface="Times New Roman" panose="02020603050405020304" pitchFamily="18" charset="0"/>
              </a:rPr>
              <a:t>p</a:t>
            </a:r>
            <a:r>
              <a:rPr lang="en-US" sz="2000" spc="5" dirty="0">
                <a:latin typeface="Times New Roman" panose="02020603050405020304" pitchFamily="18" charset="0"/>
                <a:ea typeface="Times New Roman" panose="02020603050405020304" pitchFamily="18" charset="0"/>
              </a:rPr>
              <a:t>e</a:t>
            </a:r>
            <a:r>
              <a:rPr lang="en-US" sz="2000" spc="-5" dirty="0">
                <a:latin typeface="Times New Roman" panose="02020603050405020304" pitchFamily="18" charset="0"/>
                <a:ea typeface="Times New Roman" panose="02020603050405020304" pitchFamily="18" charset="0"/>
              </a:rPr>
              <a:t>c</a:t>
            </a:r>
            <a:r>
              <a:rPr lang="en-US" sz="2000" dirty="0">
                <a:latin typeface="Times New Roman" panose="02020603050405020304" pitchFamily="18" charset="0"/>
                <a:ea typeface="Times New Roman" panose="02020603050405020304" pitchFamily="18" charset="0"/>
              </a:rPr>
              <a:t>t  </a:t>
            </a:r>
            <a:r>
              <a:rPr lang="en-US" sz="2000" spc="235" dirty="0">
                <a:latin typeface="Times New Roman" panose="02020603050405020304" pitchFamily="18" charset="0"/>
                <a:ea typeface="Times New Roman" panose="02020603050405020304" pitchFamily="18" charset="0"/>
              </a:rPr>
              <a:t> </a:t>
            </a:r>
            <a:r>
              <a:rPr lang="en-US" sz="2000" spc="-10" dirty="0">
                <a:latin typeface="Times New Roman" panose="02020603050405020304" pitchFamily="18" charset="0"/>
                <a:ea typeface="Times New Roman" panose="02020603050405020304" pitchFamily="18" charset="0"/>
              </a:rPr>
              <a:t>o</a:t>
            </a:r>
            <a:r>
              <a:rPr lang="en-US" sz="2000" dirty="0">
                <a:latin typeface="Times New Roman" panose="02020603050405020304" pitchFamily="18" charset="0"/>
                <a:ea typeface="Times New Roman" panose="02020603050405020304" pitchFamily="18" charset="0"/>
              </a:rPr>
              <a:t>f </a:t>
            </a:r>
            <a:r>
              <a:rPr lang="en-US" sz="2000" spc="27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my </a:t>
            </a:r>
            <a:r>
              <a:rPr lang="en-US" sz="2000" spc="260" dirty="0">
                <a:latin typeface="Times New Roman" panose="02020603050405020304" pitchFamily="18" charset="0"/>
                <a:ea typeface="Times New Roman" panose="02020603050405020304" pitchFamily="18" charset="0"/>
              </a:rPr>
              <a:t> </a:t>
            </a:r>
            <a:r>
              <a:rPr lang="en-US" sz="2000" spc="30" dirty="0">
                <a:latin typeface="Times New Roman" panose="02020603050405020304" pitchFamily="18" charset="0"/>
                <a:ea typeface="Times New Roman" panose="02020603050405020304" pitchFamily="18" charset="0"/>
              </a:rPr>
              <a:t>e</a:t>
            </a:r>
            <a:r>
              <a:rPr lang="en-US" sz="2000" spc="-10" dirty="0">
                <a:latin typeface="Times New Roman" panose="02020603050405020304" pitchFamily="18" charset="0"/>
                <a:ea typeface="Times New Roman" panose="02020603050405020304" pitchFamily="18" charset="0"/>
              </a:rPr>
              <a:t>l</a:t>
            </a:r>
            <a:r>
              <a:rPr lang="en-US" sz="2000" spc="5" dirty="0">
                <a:latin typeface="Times New Roman" panose="02020603050405020304" pitchFamily="18" charset="0"/>
                <a:ea typeface="Times New Roman" panose="02020603050405020304" pitchFamily="18" charset="0"/>
              </a:rPr>
              <a:t>e</a:t>
            </a:r>
            <a:r>
              <a:rPr lang="en-US" sz="2000" spc="-5" dirty="0">
                <a:latin typeface="Times New Roman" panose="02020603050405020304" pitchFamily="18" charset="0"/>
                <a:ea typeface="Times New Roman" panose="02020603050405020304" pitchFamily="18" charset="0"/>
              </a:rPr>
              <a:t>c</a:t>
            </a:r>
            <a:r>
              <a:rPr lang="en-US" sz="2000" spc="5" dirty="0">
                <a:latin typeface="Times New Roman" panose="02020603050405020304" pitchFamily="18" charset="0"/>
                <a:ea typeface="Times New Roman" panose="02020603050405020304" pitchFamily="18" charset="0"/>
              </a:rPr>
              <a:t>t</a:t>
            </a:r>
            <a:r>
              <a:rPr lang="en-US" sz="2000" spc="-10" dirty="0">
                <a:latin typeface="Times New Roman" panose="02020603050405020304" pitchFamily="18" charset="0"/>
                <a:ea typeface="Times New Roman" panose="02020603050405020304" pitchFamily="18" charset="0"/>
              </a:rPr>
              <a:t>io</a:t>
            </a:r>
            <a:r>
              <a:rPr lang="en-US" sz="2000" dirty="0">
                <a:latin typeface="Times New Roman" panose="02020603050405020304" pitchFamily="18" charset="0"/>
                <a:ea typeface="Times New Roman" panose="02020603050405020304" pitchFamily="18" charset="0"/>
              </a:rPr>
              <a:t>n  </a:t>
            </a:r>
            <a:r>
              <a:rPr lang="en-US" sz="2000" spc="5" dirty="0">
                <a:latin typeface="Times New Roman" panose="02020603050405020304" pitchFamily="18" charset="0"/>
                <a:ea typeface="Times New Roman" panose="02020603050405020304" pitchFamily="18" charset="0"/>
              </a:rPr>
              <a:t> t</a:t>
            </a:r>
            <a:r>
              <a:rPr lang="en-US" sz="2000" dirty="0">
                <a:latin typeface="Times New Roman" panose="02020603050405020304" pitchFamily="18" charset="0"/>
                <a:ea typeface="Times New Roman" panose="02020603050405020304" pitchFamily="18" charset="0"/>
              </a:rPr>
              <a:t>o</a:t>
            </a:r>
            <a:endParaRPr lang="en-US" sz="1400" dirty="0">
              <a:latin typeface="Times New Roman" panose="02020603050405020304" pitchFamily="18" charset="0"/>
              <a:ea typeface="Times New Roman" panose="02020603050405020304" pitchFamily="18" charset="0"/>
            </a:endParaRPr>
          </a:p>
          <a:p>
            <a:pPr marL="52070" marR="52070" algn="ctr">
              <a:spcBef>
                <a:spcPts val="50"/>
              </a:spcBef>
              <a:spcAft>
                <a:spcPts val="0"/>
              </a:spcAft>
            </a:pP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dirty="0">
                <a:latin typeface="Times New Roman" panose="02020603050405020304" pitchFamily="18" charset="0"/>
                <a:ea typeface="Times New Roman" panose="02020603050405020304" pitchFamily="18" charset="0"/>
              </a:rPr>
              <a:t>.    </a:t>
            </a:r>
            <a:r>
              <a:rPr lang="en-US" sz="2000" spc="165" dirty="0">
                <a:latin typeface="Times New Roman" panose="02020603050405020304" pitchFamily="18" charset="0"/>
                <a:ea typeface="Times New Roman" panose="02020603050405020304" pitchFamily="18" charset="0"/>
              </a:rPr>
              <a:t> </a:t>
            </a:r>
            <a:r>
              <a:rPr lang="en-US" sz="2000" spc="-5" dirty="0">
                <a:latin typeface="Times New Roman" panose="02020603050405020304" pitchFamily="18" charset="0"/>
                <a:ea typeface="Times New Roman" panose="02020603050405020304" pitchFamily="18" charset="0"/>
              </a:rPr>
              <a:t>f</a:t>
            </a:r>
            <a:r>
              <a:rPr lang="en-US" sz="2000" spc="-10" dirty="0">
                <a:latin typeface="Times New Roman" panose="02020603050405020304" pitchFamily="18" charset="0"/>
                <a:ea typeface="Times New Roman" panose="02020603050405020304" pitchFamily="18" charset="0"/>
              </a:rPr>
              <a:t>ro</a:t>
            </a:r>
            <a:r>
              <a:rPr lang="en-US" sz="2000" dirty="0">
                <a:latin typeface="Times New Roman" panose="02020603050405020304" pitchFamily="18" charset="0"/>
                <a:ea typeface="Times New Roman" panose="02020603050405020304" pitchFamily="18" charset="0"/>
              </a:rPr>
              <a:t>m    </a:t>
            </a:r>
            <a:r>
              <a:rPr lang="en-US" sz="2000" spc="190" dirty="0">
                <a:latin typeface="Times New Roman" panose="02020603050405020304" pitchFamily="18" charset="0"/>
                <a:ea typeface="Times New Roman" panose="02020603050405020304" pitchFamily="18" charset="0"/>
              </a:rPr>
              <a:t> </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3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dirty="0">
                <a:latin typeface="Times New Roman" panose="02020603050405020304" pitchFamily="18" charset="0"/>
                <a:ea typeface="Times New Roman" panose="02020603050405020304" pitchFamily="18" charset="0"/>
              </a:rPr>
              <a:t>.    </a:t>
            </a:r>
            <a:r>
              <a:rPr lang="en-US" sz="2000" spc="165" dirty="0">
                <a:latin typeface="Times New Roman" panose="02020603050405020304" pitchFamily="18" charset="0"/>
                <a:ea typeface="Times New Roman" panose="02020603050405020304" pitchFamily="18" charset="0"/>
              </a:rPr>
              <a:t> </a:t>
            </a:r>
            <a:r>
              <a:rPr lang="en-US" sz="2000" spc="-5" dirty="0">
                <a:latin typeface="Times New Roman" panose="02020603050405020304" pitchFamily="18" charset="0"/>
                <a:ea typeface="Times New Roman" panose="02020603050405020304" pitchFamily="18" charset="0"/>
              </a:rPr>
              <a:t>c</a:t>
            </a:r>
            <a:r>
              <a:rPr lang="en-US" sz="2000" spc="-10" dirty="0">
                <a:latin typeface="Times New Roman" panose="02020603050405020304" pitchFamily="18" charset="0"/>
                <a:ea typeface="Times New Roman" panose="02020603050405020304" pitchFamily="18" charset="0"/>
              </a:rPr>
              <a:t>o</a:t>
            </a:r>
            <a:r>
              <a:rPr lang="en-US" sz="2000" spc="-5" dirty="0">
                <a:latin typeface="Times New Roman" panose="02020603050405020304" pitchFamily="18" charset="0"/>
                <a:ea typeface="Times New Roman" panose="02020603050405020304" pitchFamily="18" charset="0"/>
              </a:rPr>
              <a:t>n</a:t>
            </a:r>
            <a:r>
              <a:rPr lang="en-US" sz="2000" spc="10" dirty="0">
                <a:latin typeface="Times New Roman" panose="02020603050405020304" pitchFamily="18" charset="0"/>
                <a:ea typeface="Times New Roman" panose="02020603050405020304" pitchFamily="18" charset="0"/>
              </a:rPr>
              <a:t>s</a:t>
            </a:r>
            <a:r>
              <a:rPr lang="en-US" sz="2000" spc="5" dirty="0">
                <a:latin typeface="Times New Roman" panose="02020603050405020304" pitchFamily="18" charset="0"/>
                <a:ea typeface="Times New Roman" panose="02020603050405020304" pitchFamily="18" charset="0"/>
              </a:rPr>
              <a:t>t</a:t>
            </a:r>
            <a:r>
              <a:rPr lang="en-US" sz="2000" spc="-10" dirty="0">
                <a:latin typeface="Times New Roman" panose="02020603050405020304" pitchFamily="18" charset="0"/>
                <a:ea typeface="Times New Roman" panose="02020603050405020304" pitchFamily="18" charset="0"/>
              </a:rPr>
              <a:t>i</a:t>
            </a:r>
            <a:r>
              <a:rPr lang="en-US" sz="2000" spc="5" dirty="0">
                <a:latin typeface="Times New Roman" panose="02020603050405020304" pitchFamily="18" charset="0"/>
                <a:ea typeface="Times New Roman" panose="02020603050405020304" pitchFamily="18" charset="0"/>
              </a:rPr>
              <a:t>t</a:t>
            </a:r>
            <a:r>
              <a:rPr lang="en-US" sz="2000" spc="-5" dirty="0">
                <a:latin typeface="Times New Roman" panose="02020603050405020304" pitchFamily="18" charset="0"/>
                <a:ea typeface="Times New Roman" panose="02020603050405020304" pitchFamily="18" charset="0"/>
              </a:rPr>
              <a:t>u</a:t>
            </a:r>
            <a:r>
              <a:rPr lang="en-US" sz="2000" spc="5" dirty="0">
                <a:latin typeface="Times New Roman" panose="02020603050405020304" pitchFamily="18" charset="0"/>
                <a:ea typeface="Times New Roman" panose="02020603050405020304" pitchFamily="18" charset="0"/>
              </a:rPr>
              <a:t>e</a:t>
            </a:r>
            <a:r>
              <a:rPr lang="en-US" sz="2000" spc="-5" dirty="0">
                <a:latin typeface="Times New Roman" panose="02020603050405020304" pitchFamily="18" charset="0"/>
                <a:ea typeface="Times New Roman" panose="02020603050405020304" pitchFamily="18" charset="0"/>
              </a:rPr>
              <a:t>nc</a:t>
            </a:r>
            <a:r>
              <a:rPr lang="en-US" sz="2000" spc="10" dirty="0">
                <a:latin typeface="Times New Roman" panose="02020603050405020304" pitchFamily="18" charset="0"/>
                <a:ea typeface="Times New Roman" panose="02020603050405020304" pitchFamily="18" charset="0"/>
              </a:rPr>
              <a:t>y</a:t>
            </a:r>
            <a:r>
              <a:rPr lang="en-US" sz="2000" dirty="0">
                <a:latin typeface="Times New Roman" panose="02020603050405020304" pitchFamily="18" charset="0"/>
                <a:ea typeface="Times New Roman" panose="02020603050405020304" pitchFamily="18" charset="0"/>
              </a:rPr>
              <a:t>,    </a:t>
            </a:r>
            <a:r>
              <a:rPr lang="en-US" sz="2000" spc="145" dirty="0">
                <a:latin typeface="Times New Roman" panose="02020603050405020304" pitchFamily="18" charset="0"/>
                <a:ea typeface="Times New Roman" panose="02020603050405020304" pitchFamily="18" charset="0"/>
              </a:rPr>
              <a:t> </a:t>
            </a:r>
            <a:r>
              <a:rPr lang="en-US" sz="2000" spc="-5" dirty="0">
                <a:latin typeface="Times New Roman" panose="02020603050405020304" pitchFamily="18" charset="0"/>
                <a:ea typeface="Times New Roman" panose="02020603050405020304" pitchFamily="18" charset="0"/>
              </a:rPr>
              <a:t>d</a:t>
            </a:r>
            <a:r>
              <a:rPr lang="en-US" sz="2000" spc="5" dirty="0">
                <a:latin typeface="Times New Roman" panose="02020603050405020304" pitchFamily="18" charset="0"/>
                <a:ea typeface="Times New Roman" panose="02020603050405020304" pitchFamily="18" charset="0"/>
              </a:rPr>
              <a:t>e</a:t>
            </a:r>
            <a:r>
              <a:rPr lang="en-US" sz="2000" spc="20" dirty="0">
                <a:latin typeface="Times New Roman" panose="02020603050405020304" pitchFamily="18" charset="0"/>
                <a:ea typeface="Times New Roman" panose="02020603050405020304" pitchFamily="18" charset="0"/>
              </a:rPr>
              <a:t>c</a:t>
            </a:r>
            <a:r>
              <a:rPr lang="en-US" sz="2000" spc="-10" dirty="0">
                <a:latin typeface="Times New Roman" panose="02020603050405020304" pitchFamily="18" charset="0"/>
                <a:ea typeface="Times New Roman" panose="02020603050405020304" pitchFamily="18" charset="0"/>
              </a:rPr>
              <a:t>l</a:t>
            </a:r>
            <a:r>
              <a:rPr lang="en-US" sz="2000" dirty="0">
                <a:latin typeface="Times New Roman" panose="02020603050405020304" pitchFamily="18" charset="0"/>
                <a:ea typeface="Times New Roman" panose="02020603050405020304" pitchFamily="18" charset="0"/>
              </a:rPr>
              <a:t>a</a:t>
            </a:r>
            <a:r>
              <a:rPr lang="en-US" sz="2000" spc="-10" dirty="0">
                <a:latin typeface="Times New Roman" panose="02020603050405020304" pitchFamily="18" charset="0"/>
                <a:ea typeface="Times New Roman" panose="02020603050405020304" pitchFamily="18" charset="0"/>
              </a:rPr>
              <a:t>r</a:t>
            </a:r>
            <a:r>
              <a:rPr lang="en-US" sz="2000" spc="20" dirty="0">
                <a:latin typeface="Times New Roman" panose="02020603050405020304" pitchFamily="18" charset="0"/>
                <a:ea typeface="Times New Roman" panose="02020603050405020304" pitchFamily="18" charset="0"/>
              </a:rPr>
              <a:t>e</a:t>
            </a:r>
            <a:r>
              <a:rPr lang="en-US" sz="2000" dirty="0">
                <a:latin typeface="Times New Roman" panose="02020603050405020304" pitchFamily="18" charset="0"/>
                <a:ea typeface="Times New Roman" panose="02020603050405020304" pitchFamily="18" charset="0"/>
              </a:rPr>
              <a:t>d     </a:t>
            </a:r>
            <a:r>
              <a:rPr lang="en-US" sz="2000" spc="-125" dirty="0">
                <a:latin typeface="Times New Roman" panose="02020603050405020304" pitchFamily="18" charset="0"/>
                <a:ea typeface="Times New Roman" panose="02020603050405020304" pitchFamily="18" charset="0"/>
              </a:rPr>
              <a:t> </a:t>
            </a:r>
            <a:r>
              <a:rPr lang="en-US" sz="2000" spc="-10" dirty="0">
                <a:latin typeface="Times New Roman" panose="02020603050405020304" pitchFamily="18" charset="0"/>
                <a:ea typeface="Times New Roman" panose="02020603050405020304" pitchFamily="18" charset="0"/>
              </a:rPr>
              <a:t>o</a:t>
            </a:r>
            <a:r>
              <a:rPr lang="en-US" sz="2000" dirty="0">
                <a:latin typeface="Times New Roman" panose="02020603050405020304" pitchFamily="18" charset="0"/>
                <a:ea typeface="Times New Roman" panose="02020603050405020304" pitchFamily="18" charset="0"/>
              </a:rPr>
              <a:t>n</a:t>
            </a:r>
            <a:endParaRPr lang="en-US" sz="1400" dirty="0">
              <a:latin typeface="Times New Roman" panose="02020603050405020304" pitchFamily="18" charset="0"/>
              <a:ea typeface="Times New Roman" panose="02020603050405020304" pitchFamily="18" charset="0"/>
            </a:endParaRPr>
          </a:p>
          <a:p>
            <a:pPr>
              <a:lnSpc>
                <a:spcPts val="800"/>
              </a:lnSpc>
              <a:spcBef>
                <a:spcPts val="5"/>
              </a:spcBef>
            </a:pPr>
            <a:r>
              <a:rPr lang="en-US" sz="1100" dirty="0">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marL="76200" marR="0">
              <a:spcBef>
                <a:spcPts val="0"/>
              </a:spcBef>
              <a:spcAft>
                <a:spcPts val="0"/>
              </a:spcAft>
            </a:pP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dirty="0">
                <a:latin typeface="Times New Roman" panose="02020603050405020304" pitchFamily="18" charset="0"/>
                <a:ea typeface="Times New Roman" panose="02020603050405020304" pitchFamily="18" charset="0"/>
              </a:rPr>
              <a:t>.</a:t>
            </a:r>
            <a:endParaRPr lang="en-US" sz="1400" dirty="0">
              <a:latin typeface="Times New Roman" panose="02020603050405020304" pitchFamily="18" charset="0"/>
              <a:ea typeface="Times New Roman" panose="02020603050405020304" pitchFamily="18" charset="0"/>
            </a:endParaRPr>
          </a:p>
          <a:p>
            <a:pPr>
              <a:lnSpc>
                <a:spcPts val="1000"/>
              </a:lnSpc>
            </a:pPr>
            <a:r>
              <a:rPr lang="en-US" sz="1400" dirty="0">
                <a:latin typeface="Times New Roman" panose="02020603050405020304" pitchFamily="18" charset="0"/>
                <a:ea typeface="Times New Roman" panose="02020603050405020304" pitchFamily="18" charset="0"/>
              </a:rPr>
              <a:t> </a:t>
            </a:r>
          </a:p>
          <a:p>
            <a:pPr>
              <a:lnSpc>
                <a:spcPts val="1300"/>
              </a:lnSpc>
              <a:spcBef>
                <a:spcPts val="5"/>
              </a:spcBef>
            </a:pPr>
            <a:r>
              <a:rPr lang="en-US" sz="2400" dirty="0">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marL="114300" marR="542290" indent="-34290">
              <a:lnSpc>
                <a:spcPct val="105000"/>
              </a:lnSpc>
              <a:spcBef>
                <a:spcPts val="0"/>
              </a:spcBef>
              <a:spcAft>
                <a:spcPts val="0"/>
              </a:spcAft>
            </a:pPr>
            <a:r>
              <a:rPr lang="en-US" sz="2000" spc="5" dirty="0">
                <a:latin typeface="Times New Roman" panose="02020603050405020304" pitchFamily="18" charset="0"/>
                <a:ea typeface="Times New Roman" panose="02020603050405020304" pitchFamily="18" charset="0"/>
              </a:rPr>
              <a:t>D</a:t>
            </a:r>
            <a:r>
              <a:rPr lang="en-US" sz="2000" dirty="0">
                <a:latin typeface="Times New Roman" panose="02020603050405020304" pitchFamily="18" charset="0"/>
                <a:ea typeface="Times New Roman" panose="02020603050405020304" pitchFamily="18" charset="0"/>
              </a:rPr>
              <a:t>a</a:t>
            </a:r>
            <a:r>
              <a:rPr lang="en-US" sz="2000" spc="5" dirty="0">
                <a:latin typeface="Times New Roman" panose="02020603050405020304" pitchFamily="18" charset="0"/>
                <a:ea typeface="Times New Roman" panose="02020603050405020304" pitchFamily="18" charset="0"/>
              </a:rPr>
              <a:t>t</a:t>
            </a:r>
            <a:r>
              <a:rPr lang="en-US" sz="2000" dirty="0">
                <a:latin typeface="Times New Roman" panose="02020603050405020304" pitchFamily="18" charset="0"/>
                <a:ea typeface="Times New Roman" panose="02020603050405020304" pitchFamily="18" charset="0"/>
              </a:rPr>
              <a:t>e</a:t>
            </a:r>
            <a:r>
              <a:rPr lang="en-US" sz="2000" spc="15" dirty="0">
                <a:latin typeface="Times New Roman" panose="02020603050405020304" pitchFamily="18" charset="0"/>
                <a:ea typeface="Times New Roman" panose="02020603050405020304" pitchFamily="18" charset="0"/>
              </a:rPr>
              <a:t> </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a:t>
            </a:r>
            <a:r>
              <a:rPr lang="en-US" sz="2000" dirty="0">
                <a:latin typeface="Times New Roman" panose="02020603050405020304" pitchFamily="18" charset="0"/>
                <a:ea typeface="Times New Roman" panose="02020603050405020304" pitchFamily="18" charset="0"/>
              </a:rPr>
              <a:t>.                                                   </a:t>
            </a:r>
            <a:r>
              <a:rPr lang="en-US" sz="2000" spc="1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S</a:t>
            </a:r>
            <a:r>
              <a:rPr lang="en-US" sz="2000" spc="-10" dirty="0">
                <a:latin typeface="Times New Roman" panose="02020603050405020304" pitchFamily="18" charset="0"/>
                <a:ea typeface="Times New Roman" panose="02020603050405020304" pitchFamily="18" charset="0"/>
              </a:rPr>
              <a:t>i</a:t>
            </a:r>
            <a:r>
              <a:rPr lang="en-US" sz="2000" spc="10" dirty="0">
                <a:latin typeface="Times New Roman" panose="02020603050405020304" pitchFamily="18" charset="0"/>
                <a:ea typeface="Times New Roman" panose="02020603050405020304" pitchFamily="18" charset="0"/>
              </a:rPr>
              <a:t>g</a:t>
            </a:r>
            <a:r>
              <a:rPr lang="en-US" sz="2000" spc="-5" dirty="0">
                <a:latin typeface="Times New Roman" panose="02020603050405020304" pitchFamily="18" charset="0"/>
                <a:ea typeface="Times New Roman" panose="02020603050405020304" pitchFamily="18" charset="0"/>
              </a:rPr>
              <a:t>n</a:t>
            </a:r>
            <a:r>
              <a:rPr lang="en-US" sz="2000" spc="20" dirty="0">
                <a:latin typeface="Times New Roman" panose="02020603050405020304" pitchFamily="18" charset="0"/>
                <a:ea typeface="Times New Roman" panose="02020603050405020304" pitchFamily="18" charset="0"/>
              </a:rPr>
              <a:t>a</a:t>
            </a:r>
            <a:r>
              <a:rPr lang="en-US" sz="2000" spc="5" dirty="0">
                <a:latin typeface="Times New Roman" panose="02020603050405020304" pitchFamily="18" charset="0"/>
                <a:ea typeface="Times New Roman" panose="02020603050405020304" pitchFamily="18" charset="0"/>
              </a:rPr>
              <a:t>t</a:t>
            </a:r>
            <a:r>
              <a:rPr lang="en-US" sz="2000" spc="-5" dirty="0">
                <a:latin typeface="Times New Roman" panose="02020603050405020304" pitchFamily="18" charset="0"/>
                <a:ea typeface="Times New Roman" panose="02020603050405020304" pitchFamily="18" charset="0"/>
              </a:rPr>
              <a:t>u</a:t>
            </a:r>
            <a:r>
              <a:rPr lang="en-US" sz="2000" spc="-10" dirty="0">
                <a:latin typeface="Times New Roman" panose="02020603050405020304" pitchFamily="18" charset="0"/>
                <a:ea typeface="Times New Roman" panose="02020603050405020304" pitchFamily="18" charset="0"/>
              </a:rPr>
              <a:t>r</a:t>
            </a:r>
            <a:r>
              <a:rPr lang="en-US" sz="2000" dirty="0">
                <a:latin typeface="Times New Roman" panose="02020603050405020304" pitchFamily="18" charset="0"/>
                <a:ea typeface="Times New Roman" panose="02020603050405020304" pitchFamily="18" charset="0"/>
              </a:rPr>
              <a:t>e</a:t>
            </a:r>
            <a:r>
              <a:rPr lang="en-US" sz="2000" spc="-30" dirty="0">
                <a:latin typeface="Times New Roman" panose="02020603050405020304" pitchFamily="18" charset="0"/>
                <a:ea typeface="Times New Roman" panose="02020603050405020304" pitchFamily="18" charset="0"/>
              </a:rPr>
              <a:t> </a:t>
            </a:r>
            <a:r>
              <a:rPr lang="en-US" sz="2000" spc="-10" dirty="0">
                <a:latin typeface="Times New Roman" panose="02020603050405020304" pitchFamily="18" charset="0"/>
                <a:ea typeface="Times New Roman" panose="02020603050405020304" pitchFamily="18" charset="0"/>
              </a:rPr>
              <a:t>o</a:t>
            </a:r>
            <a:r>
              <a:rPr lang="en-US" sz="2000" dirty="0">
                <a:latin typeface="Times New Roman" panose="02020603050405020304" pitchFamily="18" charset="0"/>
                <a:ea typeface="Times New Roman" panose="02020603050405020304" pitchFamily="18" charset="0"/>
              </a:rPr>
              <a:t>f</a:t>
            </a:r>
            <a:r>
              <a:rPr lang="en-US" sz="2000" spc="-25" dirty="0">
                <a:latin typeface="Times New Roman" panose="02020603050405020304" pitchFamily="18" charset="0"/>
                <a:ea typeface="Times New Roman" panose="02020603050405020304" pitchFamily="18" charset="0"/>
              </a:rPr>
              <a:t> </a:t>
            </a:r>
            <a:r>
              <a:rPr lang="en-US" sz="2000" spc="5" dirty="0">
                <a:latin typeface="Times New Roman" panose="02020603050405020304" pitchFamily="18" charset="0"/>
                <a:ea typeface="Times New Roman" panose="02020603050405020304" pitchFamily="18" charset="0"/>
              </a:rPr>
              <a:t>t</a:t>
            </a:r>
            <a:r>
              <a:rPr lang="en-US" sz="2000" spc="-5" dirty="0">
                <a:latin typeface="Times New Roman" panose="02020603050405020304" pitchFamily="18" charset="0"/>
                <a:ea typeface="Times New Roman" panose="02020603050405020304" pitchFamily="18" charset="0"/>
              </a:rPr>
              <a:t>h</a:t>
            </a:r>
            <a:r>
              <a:rPr lang="en-US" sz="2000" dirty="0">
                <a:latin typeface="Times New Roman" panose="02020603050405020304" pitchFamily="18" charset="0"/>
                <a:ea typeface="Times New Roman" panose="02020603050405020304" pitchFamily="18" charset="0"/>
              </a:rPr>
              <a:t>e</a:t>
            </a:r>
            <a:r>
              <a:rPr lang="en-US" sz="2000" spc="130" dirty="0">
                <a:latin typeface="Times New Roman" panose="02020603050405020304" pitchFamily="18" charset="0"/>
                <a:ea typeface="Times New Roman" panose="02020603050405020304" pitchFamily="18" charset="0"/>
              </a:rPr>
              <a:t> </a:t>
            </a:r>
            <a:r>
              <a:rPr lang="en-US" sz="2000" spc="-10" dirty="0">
                <a:latin typeface="Times New Roman" panose="02020603050405020304" pitchFamily="18" charset="0"/>
                <a:ea typeface="Times New Roman" panose="02020603050405020304" pitchFamily="18" charset="0"/>
              </a:rPr>
              <a:t>r</a:t>
            </a:r>
            <a:r>
              <a:rPr lang="en-US" sz="2000" spc="5" dirty="0">
                <a:latin typeface="Times New Roman" panose="02020603050405020304" pitchFamily="18" charset="0"/>
                <a:ea typeface="Times New Roman" panose="02020603050405020304" pitchFamily="18" charset="0"/>
              </a:rPr>
              <a:t>et</a:t>
            </a:r>
            <a:r>
              <a:rPr lang="en-US" sz="2000" spc="15" dirty="0">
                <a:latin typeface="Times New Roman" panose="02020603050405020304" pitchFamily="18" charset="0"/>
                <a:ea typeface="Times New Roman" panose="02020603050405020304" pitchFamily="18" charset="0"/>
              </a:rPr>
              <a:t>u</a:t>
            </a:r>
            <a:r>
              <a:rPr lang="en-US" sz="2000" spc="-10" dirty="0">
                <a:latin typeface="Times New Roman" panose="02020603050405020304" pitchFamily="18" charset="0"/>
                <a:ea typeface="Times New Roman" panose="02020603050405020304" pitchFamily="18" charset="0"/>
              </a:rPr>
              <a:t>r</a:t>
            </a:r>
            <a:r>
              <a:rPr lang="en-US" sz="2000" spc="-5" dirty="0">
                <a:latin typeface="Times New Roman" panose="02020603050405020304" pitchFamily="18" charset="0"/>
                <a:ea typeface="Times New Roman" panose="02020603050405020304" pitchFamily="18" charset="0"/>
              </a:rPr>
              <a:t>n</a:t>
            </a:r>
            <a:r>
              <a:rPr lang="en-US" sz="2000" spc="5" dirty="0">
                <a:latin typeface="Times New Roman" panose="02020603050405020304" pitchFamily="18" charset="0"/>
                <a:ea typeface="Times New Roman" panose="02020603050405020304" pitchFamily="18" charset="0"/>
              </a:rPr>
              <a:t>e</a:t>
            </a:r>
            <a:r>
              <a:rPr lang="en-US" sz="2000" dirty="0">
                <a:latin typeface="Times New Roman" panose="02020603050405020304" pitchFamily="18" charset="0"/>
                <a:ea typeface="Times New Roman" panose="02020603050405020304" pitchFamily="18" charset="0"/>
              </a:rPr>
              <a:t>d </a:t>
            </a:r>
            <a:r>
              <a:rPr lang="en-US" sz="2000" spc="-5" dirty="0">
                <a:latin typeface="Times New Roman" panose="02020603050405020304" pitchFamily="18" charset="0"/>
                <a:ea typeface="Times New Roman" panose="02020603050405020304" pitchFamily="18" charset="0"/>
              </a:rPr>
              <a:t>c</a:t>
            </a:r>
            <a:r>
              <a:rPr lang="en-US" sz="2000" dirty="0">
                <a:latin typeface="Times New Roman" panose="02020603050405020304" pitchFamily="18" charset="0"/>
                <a:ea typeface="Times New Roman" panose="02020603050405020304" pitchFamily="18" charset="0"/>
              </a:rPr>
              <a:t>a</a:t>
            </a:r>
            <a:r>
              <a:rPr lang="en-US" sz="2000" spc="-5" dirty="0">
                <a:latin typeface="Times New Roman" panose="02020603050405020304" pitchFamily="18" charset="0"/>
                <a:ea typeface="Times New Roman" panose="02020603050405020304" pitchFamily="18" charset="0"/>
              </a:rPr>
              <a:t>nd</a:t>
            </a:r>
            <a:r>
              <a:rPr lang="en-US" sz="2000" spc="-10" dirty="0">
                <a:latin typeface="Times New Roman" panose="02020603050405020304" pitchFamily="18" charset="0"/>
                <a:ea typeface="Times New Roman" panose="02020603050405020304" pitchFamily="18" charset="0"/>
              </a:rPr>
              <a:t>i</a:t>
            </a:r>
            <a:r>
              <a:rPr lang="en-US" sz="2000" spc="-5" dirty="0">
                <a:latin typeface="Times New Roman" panose="02020603050405020304" pitchFamily="18" charset="0"/>
                <a:ea typeface="Times New Roman" panose="02020603050405020304" pitchFamily="18" charset="0"/>
              </a:rPr>
              <a:t>d</a:t>
            </a:r>
            <a:r>
              <a:rPr lang="en-US" sz="2000" dirty="0">
                <a:latin typeface="Times New Roman" panose="02020603050405020304" pitchFamily="18" charset="0"/>
                <a:ea typeface="Times New Roman" panose="02020603050405020304" pitchFamily="18" charset="0"/>
              </a:rPr>
              <a:t>a</a:t>
            </a:r>
            <a:r>
              <a:rPr lang="en-US" sz="2000" spc="5" dirty="0">
                <a:latin typeface="Times New Roman" panose="02020603050405020304" pitchFamily="18" charset="0"/>
                <a:ea typeface="Times New Roman" panose="02020603050405020304" pitchFamily="18" charset="0"/>
              </a:rPr>
              <a:t>t</a:t>
            </a:r>
            <a:r>
              <a:rPr lang="en-US" sz="2000" dirty="0">
                <a:latin typeface="Times New Roman" panose="02020603050405020304" pitchFamily="18" charset="0"/>
                <a:ea typeface="Times New Roman" panose="02020603050405020304" pitchFamily="18" charset="0"/>
              </a:rPr>
              <a:t>e</a:t>
            </a:r>
            <a:endParaRPr lang="en-US" sz="1400" dirty="0">
              <a:latin typeface="Times New Roman" panose="02020603050405020304" pitchFamily="18" charset="0"/>
              <a:ea typeface="Times New Roman" panose="02020603050405020304" pitchFamily="18" charset="0"/>
            </a:endParaRPr>
          </a:p>
          <a:p>
            <a:pPr>
              <a:lnSpc>
                <a:spcPts val="1000"/>
              </a:lnSpc>
            </a:pPr>
            <a:r>
              <a:rPr lang="en-US" sz="1400" dirty="0">
                <a:latin typeface="Times New Roman" panose="02020603050405020304" pitchFamily="18" charset="0"/>
                <a:ea typeface="Times New Roman" panose="02020603050405020304" pitchFamily="18" charset="0"/>
              </a:rPr>
              <a:t> </a:t>
            </a:r>
          </a:p>
          <a:p>
            <a:pPr>
              <a:lnSpc>
                <a:spcPts val="1000"/>
              </a:lnSpc>
            </a:pPr>
            <a:r>
              <a:rPr lang="en-US" sz="1400" dirty="0">
                <a:latin typeface="Times New Roman" panose="02020603050405020304" pitchFamily="18" charset="0"/>
                <a:ea typeface="Times New Roman" panose="02020603050405020304" pitchFamily="18" charset="0"/>
              </a:rPr>
              <a:t> </a:t>
            </a:r>
          </a:p>
          <a:p>
            <a:pPr>
              <a:lnSpc>
                <a:spcPts val="1000"/>
              </a:lnSpc>
            </a:pPr>
            <a:r>
              <a:rPr lang="en-US" sz="1400" dirty="0">
                <a:latin typeface="Times New Roman" panose="02020603050405020304" pitchFamily="18" charset="0"/>
                <a:ea typeface="Times New Roman" panose="02020603050405020304" pitchFamily="18" charset="0"/>
              </a:rPr>
              <a:t> </a:t>
            </a:r>
          </a:p>
          <a:p>
            <a:pPr>
              <a:lnSpc>
                <a:spcPts val="1300"/>
              </a:lnSpc>
              <a:spcBef>
                <a:spcPts val="95"/>
              </a:spcBef>
            </a:pPr>
            <a:r>
              <a:rPr lang="en-US" sz="2400" dirty="0">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marL="79375" marR="0">
              <a:spcBef>
                <a:spcPts val="0"/>
              </a:spcBef>
              <a:spcAft>
                <a:spcPts val="0"/>
              </a:spcAft>
            </a:pPr>
            <a:r>
              <a:rPr lang="en-US" sz="2000" spc="5" dirty="0">
                <a:latin typeface="Times New Roman" panose="02020603050405020304" pitchFamily="18" charset="0"/>
                <a:ea typeface="Times New Roman" panose="02020603050405020304" pitchFamily="18" charset="0"/>
              </a:rPr>
              <a:t>Atte</a:t>
            </a:r>
            <a:r>
              <a:rPr lang="en-US" sz="2000" spc="10" dirty="0">
                <a:latin typeface="Times New Roman" panose="02020603050405020304" pitchFamily="18" charset="0"/>
                <a:ea typeface="Times New Roman" panose="02020603050405020304" pitchFamily="18" charset="0"/>
              </a:rPr>
              <a:t>s</a:t>
            </a:r>
            <a:r>
              <a:rPr lang="en-US" sz="2000" spc="-20" dirty="0">
                <a:latin typeface="Times New Roman" panose="02020603050405020304" pitchFamily="18" charset="0"/>
                <a:ea typeface="Times New Roman" panose="02020603050405020304" pitchFamily="18" charset="0"/>
              </a:rPr>
              <a:t>t</a:t>
            </a:r>
            <a:r>
              <a:rPr lang="en-US" sz="2000" spc="5" dirty="0">
                <a:latin typeface="Times New Roman" panose="02020603050405020304" pitchFamily="18" charset="0"/>
                <a:ea typeface="Times New Roman" panose="02020603050405020304" pitchFamily="18" charset="0"/>
              </a:rPr>
              <a:t>e</a:t>
            </a:r>
            <a:r>
              <a:rPr lang="en-US" sz="2000" dirty="0">
                <a:latin typeface="Times New Roman" panose="02020603050405020304" pitchFamily="18" charset="0"/>
                <a:ea typeface="Times New Roman" panose="02020603050405020304" pitchFamily="18" charset="0"/>
              </a:rPr>
              <a:t>d</a:t>
            </a:r>
            <a:r>
              <a:rPr lang="en-US" sz="2000" spc="-4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a</a:t>
            </a:r>
            <a:r>
              <a:rPr lang="en-US" sz="2000" spc="-5" dirty="0">
                <a:latin typeface="Times New Roman" panose="02020603050405020304" pitchFamily="18" charset="0"/>
                <a:ea typeface="Times New Roman" panose="02020603050405020304" pitchFamily="18" charset="0"/>
              </a:rPr>
              <a:t>n</a:t>
            </a:r>
            <a:r>
              <a:rPr lang="en-US" sz="2000" dirty="0">
                <a:latin typeface="Times New Roman" panose="02020603050405020304" pitchFamily="18" charset="0"/>
                <a:ea typeface="Times New Roman" panose="02020603050405020304" pitchFamily="18" charset="0"/>
              </a:rPr>
              <a:t>d</a:t>
            </a:r>
            <a:r>
              <a:rPr lang="en-US" sz="2000" spc="60" dirty="0">
                <a:latin typeface="Times New Roman" panose="02020603050405020304" pitchFamily="18" charset="0"/>
                <a:ea typeface="Times New Roman" panose="02020603050405020304" pitchFamily="18" charset="0"/>
              </a:rPr>
              <a:t> </a:t>
            </a:r>
            <a:r>
              <a:rPr lang="en-US" sz="2000" spc="-5" dirty="0">
                <a:latin typeface="Times New Roman" panose="02020603050405020304" pitchFamily="18" charset="0"/>
                <a:ea typeface="Times New Roman" panose="02020603050405020304" pitchFamily="18" charset="0"/>
              </a:rPr>
              <a:t>f</a:t>
            </a:r>
            <a:r>
              <a:rPr lang="en-US" sz="2000" spc="15" dirty="0">
                <a:latin typeface="Times New Roman" panose="02020603050405020304" pitchFamily="18" charset="0"/>
                <a:ea typeface="Times New Roman" panose="02020603050405020304" pitchFamily="18" charset="0"/>
              </a:rPr>
              <a:t>o</a:t>
            </a:r>
            <a:r>
              <a:rPr lang="en-US" sz="2000" spc="-10" dirty="0">
                <a:latin typeface="Times New Roman" panose="02020603050405020304" pitchFamily="18" charset="0"/>
                <a:ea typeface="Times New Roman" panose="02020603050405020304" pitchFamily="18" charset="0"/>
              </a:rPr>
              <a:t>r</a:t>
            </a:r>
            <a:r>
              <a:rPr lang="en-US" sz="2000" spc="5" dirty="0">
                <a:latin typeface="Times New Roman" panose="02020603050405020304" pitchFamily="18" charset="0"/>
                <a:ea typeface="Times New Roman" panose="02020603050405020304" pitchFamily="18" charset="0"/>
              </a:rPr>
              <a:t>w</a:t>
            </a:r>
            <a:r>
              <a:rPr lang="en-US" sz="2000" dirty="0">
                <a:latin typeface="Times New Roman" panose="02020603050405020304" pitchFamily="18" charset="0"/>
                <a:ea typeface="Times New Roman" panose="02020603050405020304" pitchFamily="18" charset="0"/>
              </a:rPr>
              <a:t>a</a:t>
            </a:r>
            <a:r>
              <a:rPr lang="en-US" sz="2000" spc="-10" dirty="0">
                <a:latin typeface="Times New Roman" panose="02020603050405020304" pitchFamily="18" charset="0"/>
                <a:ea typeface="Times New Roman" panose="02020603050405020304" pitchFamily="18" charset="0"/>
              </a:rPr>
              <a:t>r</a:t>
            </a:r>
            <a:r>
              <a:rPr lang="en-US" sz="2000" spc="-5" dirty="0">
                <a:latin typeface="Times New Roman" panose="02020603050405020304" pitchFamily="18" charset="0"/>
                <a:ea typeface="Times New Roman" panose="02020603050405020304" pitchFamily="18" charset="0"/>
              </a:rPr>
              <a:t>d</a:t>
            </a:r>
            <a:r>
              <a:rPr lang="en-US" sz="2000" spc="5" dirty="0">
                <a:latin typeface="Times New Roman" panose="02020603050405020304" pitchFamily="18" charset="0"/>
                <a:ea typeface="Times New Roman" panose="02020603050405020304" pitchFamily="18" charset="0"/>
              </a:rPr>
              <a:t>e</a:t>
            </a:r>
            <a:r>
              <a:rPr lang="en-US" sz="2000" dirty="0">
                <a:latin typeface="Times New Roman" panose="02020603050405020304" pitchFamily="18" charset="0"/>
                <a:ea typeface="Times New Roman" panose="02020603050405020304" pitchFamily="18" charset="0"/>
              </a:rPr>
              <a:t>d</a:t>
            </a:r>
            <a:r>
              <a:rPr lang="en-US" sz="2000" spc="155" dirty="0">
                <a:latin typeface="Times New Roman" panose="02020603050405020304" pitchFamily="18" charset="0"/>
                <a:ea typeface="Times New Roman" panose="02020603050405020304" pitchFamily="18" charset="0"/>
              </a:rPr>
              <a:t> </a:t>
            </a:r>
            <a:r>
              <a:rPr lang="en-US" sz="2000" spc="5" dirty="0">
                <a:latin typeface="Times New Roman" panose="02020603050405020304" pitchFamily="18" charset="0"/>
                <a:ea typeface="Times New Roman" panose="02020603050405020304" pitchFamily="18" charset="0"/>
              </a:rPr>
              <a:t>t</a:t>
            </a:r>
            <a:r>
              <a:rPr lang="en-US" sz="2000" dirty="0">
                <a:latin typeface="Times New Roman" panose="02020603050405020304" pitchFamily="18" charset="0"/>
                <a:ea typeface="Times New Roman" panose="02020603050405020304" pitchFamily="18" charset="0"/>
              </a:rPr>
              <a:t>o</a:t>
            </a:r>
            <a:r>
              <a:rPr lang="en-US" sz="2000" spc="50" dirty="0">
                <a:latin typeface="Times New Roman" panose="02020603050405020304" pitchFamily="18" charset="0"/>
                <a:ea typeface="Times New Roman" panose="02020603050405020304" pitchFamily="18" charset="0"/>
              </a:rPr>
              <a:t> </a:t>
            </a:r>
            <a:r>
              <a:rPr lang="en-US" sz="2000" spc="5" dirty="0">
                <a:latin typeface="Times New Roman" panose="02020603050405020304" pitchFamily="18" charset="0"/>
                <a:ea typeface="Times New Roman" panose="02020603050405020304" pitchFamily="18" charset="0"/>
              </a:rPr>
              <a:t>t</a:t>
            </a:r>
            <a:r>
              <a:rPr lang="en-US" sz="2000" spc="-5" dirty="0">
                <a:latin typeface="Times New Roman" panose="02020603050405020304" pitchFamily="18" charset="0"/>
                <a:ea typeface="Times New Roman" panose="02020603050405020304" pitchFamily="18" charset="0"/>
              </a:rPr>
              <a:t>h</a:t>
            </a:r>
            <a:r>
              <a:rPr lang="en-US" sz="2000" dirty="0">
                <a:latin typeface="Times New Roman" panose="02020603050405020304" pitchFamily="18" charset="0"/>
                <a:ea typeface="Times New Roman" panose="02020603050405020304" pitchFamily="18" charset="0"/>
              </a:rPr>
              <a:t>e</a:t>
            </a:r>
            <a:r>
              <a:rPr lang="en-US" sz="2000" spc="13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S</a:t>
            </a:r>
            <a:r>
              <a:rPr lang="en-US" sz="2000" spc="5" dirty="0">
                <a:latin typeface="Times New Roman" panose="02020603050405020304" pitchFamily="18" charset="0"/>
                <a:ea typeface="Times New Roman" panose="02020603050405020304" pitchFamily="18" charset="0"/>
              </a:rPr>
              <a:t>e</a:t>
            </a:r>
            <a:r>
              <a:rPr lang="en-US" sz="2000" spc="20" dirty="0">
                <a:latin typeface="Times New Roman" panose="02020603050405020304" pitchFamily="18" charset="0"/>
                <a:ea typeface="Times New Roman" panose="02020603050405020304" pitchFamily="18" charset="0"/>
              </a:rPr>
              <a:t>c</a:t>
            </a:r>
            <a:r>
              <a:rPr lang="en-US" sz="2000" spc="-10" dirty="0">
                <a:latin typeface="Times New Roman" panose="02020603050405020304" pitchFamily="18" charset="0"/>
                <a:ea typeface="Times New Roman" panose="02020603050405020304" pitchFamily="18" charset="0"/>
              </a:rPr>
              <a:t>r</a:t>
            </a:r>
            <a:r>
              <a:rPr lang="en-US" sz="2000" spc="5" dirty="0">
                <a:latin typeface="Times New Roman" panose="02020603050405020304" pitchFamily="18" charset="0"/>
                <a:ea typeface="Times New Roman" panose="02020603050405020304" pitchFamily="18" charset="0"/>
              </a:rPr>
              <a:t>et</a:t>
            </a:r>
            <a:r>
              <a:rPr lang="en-US" sz="2000" dirty="0">
                <a:latin typeface="Times New Roman" panose="02020603050405020304" pitchFamily="18" charset="0"/>
                <a:ea typeface="Times New Roman" panose="02020603050405020304" pitchFamily="18" charset="0"/>
              </a:rPr>
              <a:t>a</a:t>
            </a:r>
            <a:r>
              <a:rPr lang="en-US" sz="2000" spc="-10" dirty="0">
                <a:latin typeface="Times New Roman" panose="02020603050405020304" pitchFamily="18" charset="0"/>
                <a:ea typeface="Times New Roman" panose="02020603050405020304" pitchFamily="18" charset="0"/>
              </a:rPr>
              <a:t>r</a:t>
            </a:r>
            <a:r>
              <a:rPr lang="en-US" sz="2000" dirty="0">
                <a:latin typeface="Times New Roman" panose="02020603050405020304" pitchFamily="18" charset="0"/>
                <a:ea typeface="Times New Roman" panose="02020603050405020304" pitchFamily="18" charset="0"/>
              </a:rPr>
              <a:t>y</a:t>
            </a:r>
            <a:endParaRPr lang="en-US" sz="1400" dirty="0">
              <a:latin typeface="Times New Roman" panose="02020603050405020304" pitchFamily="18" charset="0"/>
              <a:ea typeface="Times New Roman" panose="02020603050405020304" pitchFamily="18" charset="0"/>
            </a:endParaRPr>
          </a:p>
          <a:p>
            <a:pPr>
              <a:lnSpc>
                <a:spcPts val="1000"/>
              </a:lnSpc>
            </a:pPr>
            <a:r>
              <a:rPr lang="en-US" sz="1400" dirty="0">
                <a:latin typeface="Times New Roman" panose="02020603050405020304" pitchFamily="18" charset="0"/>
                <a:ea typeface="Times New Roman" panose="02020603050405020304" pitchFamily="18" charset="0"/>
              </a:rPr>
              <a:t> </a:t>
            </a:r>
          </a:p>
          <a:p>
            <a:pPr>
              <a:lnSpc>
                <a:spcPts val="1000"/>
              </a:lnSpc>
            </a:pPr>
            <a:r>
              <a:rPr lang="en-US" sz="1400" dirty="0">
                <a:latin typeface="Times New Roman" panose="02020603050405020304" pitchFamily="18" charset="0"/>
                <a:ea typeface="Times New Roman" panose="02020603050405020304" pitchFamily="18" charset="0"/>
              </a:rPr>
              <a:t> </a:t>
            </a:r>
          </a:p>
          <a:p>
            <a:pPr>
              <a:lnSpc>
                <a:spcPts val="1000"/>
              </a:lnSpc>
              <a:spcBef>
                <a:spcPts val="10"/>
              </a:spcBef>
            </a:pPr>
            <a:r>
              <a:rPr lang="en-US" sz="1400" dirty="0">
                <a:latin typeface="Times New Roman" panose="02020603050405020304" pitchFamily="18" charset="0"/>
                <a:ea typeface="Times New Roman" panose="02020603050405020304" pitchFamily="18" charset="0"/>
              </a:rPr>
              <a:t> </a:t>
            </a:r>
          </a:p>
          <a:p>
            <a:pPr marL="79375" marR="0">
              <a:spcBef>
                <a:spcPts val="0"/>
              </a:spcBef>
              <a:spcAft>
                <a:spcPts val="0"/>
              </a:spcAft>
            </a:pPr>
            <a:r>
              <a:rPr lang="en-US" sz="2000" spc="-5" dirty="0">
                <a:latin typeface="Times New Roman" panose="02020603050405020304" pitchFamily="18" charset="0"/>
                <a:ea typeface="Times New Roman" panose="02020603050405020304" pitchFamily="18" charset="0"/>
              </a:rPr>
              <a:t>R</a:t>
            </a:r>
            <a:r>
              <a:rPr lang="en-US" sz="2000" spc="5" dirty="0">
                <a:latin typeface="Times New Roman" panose="02020603050405020304" pitchFamily="18" charset="0"/>
                <a:ea typeface="Times New Roman" panose="02020603050405020304" pitchFamily="18" charset="0"/>
              </a:rPr>
              <a:t>et</a:t>
            </a:r>
            <a:r>
              <a:rPr lang="en-US" sz="2000" spc="-5" dirty="0">
                <a:latin typeface="Times New Roman" panose="02020603050405020304" pitchFamily="18" charset="0"/>
                <a:ea typeface="Times New Roman" panose="02020603050405020304" pitchFamily="18" charset="0"/>
              </a:rPr>
              <a:t>u</a:t>
            </a:r>
            <a:r>
              <a:rPr lang="en-US" sz="2000" spc="-10" dirty="0">
                <a:latin typeface="Times New Roman" panose="02020603050405020304" pitchFamily="18" charset="0"/>
                <a:ea typeface="Times New Roman" panose="02020603050405020304" pitchFamily="18" charset="0"/>
              </a:rPr>
              <a:t>r</a:t>
            </a:r>
            <a:r>
              <a:rPr lang="en-US" sz="2000" spc="-5" dirty="0">
                <a:latin typeface="Times New Roman" panose="02020603050405020304" pitchFamily="18" charset="0"/>
                <a:ea typeface="Times New Roman" panose="02020603050405020304" pitchFamily="18" charset="0"/>
              </a:rPr>
              <a:t>n</a:t>
            </a:r>
            <a:r>
              <a:rPr lang="en-US" sz="2000" spc="-10" dirty="0">
                <a:latin typeface="Times New Roman" panose="02020603050405020304" pitchFamily="18" charset="0"/>
                <a:ea typeface="Times New Roman" panose="02020603050405020304" pitchFamily="18" charset="0"/>
              </a:rPr>
              <a:t>i</a:t>
            </a:r>
            <a:r>
              <a:rPr lang="en-US" sz="2000" spc="-5" dirty="0">
                <a:latin typeface="Times New Roman" panose="02020603050405020304" pitchFamily="18" charset="0"/>
                <a:ea typeface="Times New Roman" panose="02020603050405020304" pitchFamily="18" charset="0"/>
              </a:rPr>
              <a:t>n</a:t>
            </a:r>
            <a:r>
              <a:rPr lang="en-US" sz="2000" dirty="0">
                <a:latin typeface="Times New Roman" panose="02020603050405020304" pitchFamily="18" charset="0"/>
                <a:ea typeface="Times New Roman" panose="02020603050405020304" pitchFamily="18" charset="0"/>
              </a:rPr>
              <a:t>g</a:t>
            </a:r>
            <a:r>
              <a:rPr lang="en-US" sz="2000" spc="-25" dirty="0">
                <a:latin typeface="Times New Roman" panose="02020603050405020304" pitchFamily="18" charset="0"/>
                <a:ea typeface="Times New Roman" panose="02020603050405020304" pitchFamily="18" charset="0"/>
              </a:rPr>
              <a:t> </a:t>
            </a:r>
            <a:r>
              <a:rPr lang="en-US" sz="2000" spc="20" dirty="0">
                <a:latin typeface="Times New Roman" panose="02020603050405020304" pitchFamily="18" charset="0"/>
                <a:ea typeface="Times New Roman" panose="02020603050405020304" pitchFamily="18" charset="0"/>
              </a:rPr>
              <a:t>O</a:t>
            </a:r>
            <a:r>
              <a:rPr lang="en-US" sz="2000" spc="-5" dirty="0">
                <a:latin typeface="Times New Roman" panose="02020603050405020304" pitchFamily="18" charset="0"/>
                <a:ea typeface="Times New Roman" panose="02020603050405020304" pitchFamily="18" charset="0"/>
              </a:rPr>
              <a:t>ff</a:t>
            </a:r>
            <a:r>
              <a:rPr lang="en-US" sz="2000" spc="10" dirty="0">
                <a:latin typeface="Times New Roman" panose="02020603050405020304" pitchFamily="18" charset="0"/>
                <a:ea typeface="Times New Roman" panose="02020603050405020304" pitchFamily="18" charset="0"/>
              </a:rPr>
              <a:t>i</a:t>
            </a:r>
            <a:r>
              <a:rPr lang="en-US" sz="2000" spc="-5" dirty="0">
                <a:latin typeface="Times New Roman" panose="02020603050405020304" pitchFamily="18" charset="0"/>
                <a:ea typeface="Times New Roman" panose="02020603050405020304" pitchFamily="18" charset="0"/>
              </a:rPr>
              <a:t>c</a:t>
            </a:r>
            <a:r>
              <a:rPr lang="en-US" sz="2000" spc="5" dirty="0">
                <a:latin typeface="Times New Roman" panose="02020603050405020304" pitchFamily="18" charset="0"/>
                <a:ea typeface="Times New Roman" panose="02020603050405020304" pitchFamily="18" charset="0"/>
              </a:rPr>
              <a:t>e</a:t>
            </a:r>
            <a:r>
              <a:rPr lang="en-US" sz="2000" dirty="0">
                <a:latin typeface="Times New Roman" panose="02020603050405020304" pitchFamily="18" charset="0"/>
                <a:ea typeface="Times New Roman" panose="02020603050405020304" pitchFamily="18" charset="0"/>
              </a:rPr>
              <a:t>r</a:t>
            </a:r>
            <a:endParaRPr lang="en-US" sz="1400" dirty="0">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3086401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0397" t="29697" r="37870" b="33956"/>
          <a:stretch/>
        </p:blipFill>
        <p:spPr>
          <a:xfrm>
            <a:off x="796834" y="0"/>
            <a:ext cx="10698479" cy="6754585"/>
          </a:xfrm>
          <a:prstGeom prst="rect">
            <a:avLst/>
          </a:prstGeom>
        </p:spPr>
      </p:pic>
    </p:spTree>
    <p:extLst>
      <p:ext uri="{BB962C8B-B14F-4D97-AF65-F5344CB8AC3E}">
        <p14:creationId xmlns:p14="http://schemas.microsoft.com/office/powerpoint/2010/main" val="1716773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4944" t="42424" r="34204" b="17727"/>
          <a:stretch/>
        </p:blipFill>
        <p:spPr>
          <a:xfrm>
            <a:off x="524239" y="0"/>
            <a:ext cx="10735944" cy="6783321"/>
          </a:xfrm>
          <a:prstGeom prst="rect">
            <a:avLst/>
          </a:prstGeom>
        </p:spPr>
      </p:pic>
    </p:spTree>
    <p:extLst>
      <p:ext uri="{BB962C8B-B14F-4D97-AF65-F5344CB8AC3E}">
        <p14:creationId xmlns:p14="http://schemas.microsoft.com/office/powerpoint/2010/main" val="57347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0709" y="261257"/>
            <a:ext cx="10776857" cy="6075965"/>
          </a:xfrm>
          <a:prstGeom prst="rect">
            <a:avLst/>
          </a:prstGeom>
        </p:spPr>
        <p:txBody>
          <a:bodyPr wrap="square">
            <a:spAutoFit/>
          </a:bodyPr>
          <a:lstStyle/>
          <a:p>
            <a:r>
              <a:rPr lang="en-US" sz="3000" dirty="0"/>
              <a:t>Amendment in Index Card </a:t>
            </a:r>
          </a:p>
          <a:p>
            <a:r>
              <a:rPr lang="en-US" dirty="0"/>
              <a:t>(Instruction no. No. 485/LET/ECI/FUNC/EDM/1/IC/2018 </a:t>
            </a:r>
            <a:r>
              <a:rPr lang="en-US" dirty="0" err="1"/>
              <a:t>dt.</a:t>
            </a:r>
            <a:r>
              <a:rPr lang="en-US" dirty="0"/>
              <a:t> 22.01.2018)</a:t>
            </a:r>
            <a:endParaRPr lang="en-US" sz="3000" dirty="0"/>
          </a:p>
          <a:p>
            <a:r>
              <a:rPr lang="en-US" sz="2600" dirty="0"/>
              <a:t>Some amendment and addition have been made in the Index Cards of </a:t>
            </a:r>
            <a:r>
              <a:rPr lang="en-US" sz="2600" dirty="0" err="1"/>
              <a:t>Lok</a:t>
            </a:r>
            <a:r>
              <a:rPr lang="en-US" sz="2600" dirty="0"/>
              <a:t> Sabha and Assembly Constituency :-</a:t>
            </a:r>
          </a:p>
          <a:p>
            <a:pPr marL="514350" indent="-514350">
              <a:buAutoNum type="arabicParenR"/>
            </a:pPr>
            <a:r>
              <a:rPr lang="en-US" sz="2600" dirty="0"/>
              <a:t>In entry -V Details of Postal Votes, the Postal Votes counted has been segregated into two categories of voters -</a:t>
            </a:r>
          </a:p>
          <a:p>
            <a:pPr marL="514350" indent="-514350">
              <a:buAutoNum type="arabicPeriod"/>
            </a:pPr>
            <a:r>
              <a:rPr lang="en-US" sz="2600" dirty="0"/>
              <a:t>Postal votes counted for service voters under sub-section (8) of </a:t>
            </a:r>
          </a:p>
          <a:p>
            <a:r>
              <a:rPr lang="en-US" sz="2600" dirty="0"/>
              <a:t>       Section 20 of </a:t>
            </a:r>
            <a:r>
              <a:rPr lang="en-US" sz="2600" dirty="0" err="1"/>
              <a:t>R.P.Act</a:t>
            </a:r>
            <a:r>
              <a:rPr lang="en-US" sz="2600" dirty="0"/>
              <a:t>. 1950</a:t>
            </a:r>
          </a:p>
          <a:p>
            <a:r>
              <a:rPr lang="en-US" sz="2600" dirty="0"/>
              <a:t>2.   Postal votes counted for Govt. Servants on election duty </a:t>
            </a:r>
          </a:p>
          <a:p>
            <a:r>
              <a:rPr lang="en-US" sz="2600" dirty="0"/>
              <a:t>      (including all police personnel, drivers, conductors, cleaners)</a:t>
            </a:r>
          </a:p>
          <a:p>
            <a:endParaRPr lang="en-US" sz="2600" dirty="0"/>
          </a:p>
          <a:p>
            <a:r>
              <a:rPr lang="en-US" sz="2600" dirty="0"/>
              <a:t>2) In last page of the Index card, an addition has been made between signatures of Chief Electoral Officer and Returning Officer:</a:t>
            </a:r>
          </a:p>
          <a:p>
            <a:r>
              <a:rPr lang="en-US" sz="2600" dirty="0"/>
              <a:t>1. Date of Press note</a:t>
            </a:r>
          </a:p>
          <a:p>
            <a:r>
              <a:rPr lang="en-US" sz="2600" dirty="0"/>
              <a:t>2. Date of Gazette notification.</a:t>
            </a:r>
          </a:p>
        </p:txBody>
      </p:sp>
    </p:spTree>
    <p:extLst>
      <p:ext uri="{BB962C8B-B14F-4D97-AF65-F5344CB8AC3E}">
        <p14:creationId xmlns:p14="http://schemas.microsoft.com/office/powerpoint/2010/main" val="333895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1474031"/>
              </p:ext>
            </p:extLst>
          </p:nvPr>
        </p:nvGraphicFramePr>
        <p:xfrm>
          <a:off x="1039234" y="900851"/>
          <a:ext cx="9195811" cy="5853240"/>
        </p:xfrm>
        <a:graphic>
          <a:graphicData uri="http://schemas.openxmlformats.org/drawingml/2006/table">
            <a:tbl>
              <a:tblPr firstRow="1" firstCol="1" lastRow="1" lastCol="1" bandRow="1" bandCol="1"/>
              <a:tblGrid>
                <a:gridCol w="535079">
                  <a:extLst>
                    <a:ext uri="{9D8B030D-6E8A-4147-A177-3AD203B41FA5}">
                      <a16:colId xmlns="" xmlns:a16="http://schemas.microsoft.com/office/drawing/2014/main" val="20000"/>
                    </a:ext>
                  </a:extLst>
                </a:gridCol>
                <a:gridCol w="6499423">
                  <a:extLst>
                    <a:ext uri="{9D8B030D-6E8A-4147-A177-3AD203B41FA5}">
                      <a16:colId xmlns="" xmlns:a16="http://schemas.microsoft.com/office/drawing/2014/main" val="20001"/>
                    </a:ext>
                  </a:extLst>
                </a:gridCol>
                <a:gridCol w="2161309">
                  <a:extLst>
                    <a:ext uri="{9D8B030D-6E8A-4147-A177-3AD203B41FA5}">
                      <a16:colId xmlns="" xmlns:a16="http://schemas.microsoft.com/office/drawing/2014/main" val="20002"/>
                    </a:ext>
                  </a:extLst>
                </a:gridCol>
              </a:tblGrid>
              <a:tr h="267019">
                <a:tc>
                  <a:txBody>
                    <a:bodyPr/>
                    <a:lstStyle/>
                    <a:p>
                      <a:pPr marL="107315" marR="10922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1</a:t>
                      </a:r>
                      <a:endParaRPr lang="en-US" sz="1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spc="10">
                          <a:effectLst/>
                          <a:latin typeface="Times New Roman" panose="02020603050405020304" pitchFamily="18" charset="0"/>
                          <a:ea typeface="Times New Roman" panose="02020603050405020304" pitchFamily="18" charset="0"/>
                        </a:rPr>
                        <a:t>N</a:t>
                      </a:r>
                      <a:r>
                        <a:rPr lang="en-US" sz="1600">
                          <a:effectLst/>
                          <a:latin typeface="Times New Roman" panose="02020603050405020304" pitchFamily="18" charset="0"/>
                          <a:ea typeface="Times New Roman" panose="02020603050405020304" pitchFamily="18" charset="0"/>
                        </a:rPr>
                        <a:t>a</a:t>
                      </a:r>
                      <a:r>
                        <a:rPr lang="en-US" sz="1600" spc="5">
                          <a:effectLst/>
                          <a:latin typeface="Times New Roman" panose="02020603050405020304" pitchFamily="18" charset="0"/>
                          <a:ea typeface="Times New Roman" panose="02020603050405020304" pitchFamily="18" charset="0"/>
                        </a:rPr>
                        <a:t>m</a:t>
                      </a:r>
                      <a:r>
                        <a:rPr lang="en-US" sz="1600">
                          <a:effectLst/>
                          <a:latin typeface="Times New Roman" panose="02020603050405020304" pitchFamily="18" charset="0"/>
                          <a:ea typeface="Times New Roman" panose="02020603050405020304" pitchFamily="18" charset="0"/>
                        </a:rPr>
                        <a:t>e </a:t>
                      </a:r>
                      <a:r>
                        <a:rPr lang="en-US" sz="1600" spc="-5">
                          <a:effectLst/>
                          <a:latin typeface="Times New Roman" panose="02020603050405020304" pitchFamily="18" charset="0"/>
                          <a:ea typeface="Times New Roman" panose="02020603050405020304" pitchFamily="18" charset="0"/>
                        </a:rPr>
                        <a:t>o</a:t>
                      </a:r>
                      <a:r>
                        <a:rPr lang="en-US" sz="1600">
                          <a:effectLst/>
                          <a:latin typeface="Times New Roman" panose="02020603050405020304" pitchFamily="18" charset="0"/>
                          <a:ea typeface="Times New Roman" panose="02020603050405020304" pitchFamily="18" charset="0"/>
                        </a:rPr>
                        <a:t>f</a:t>
                      </a:r>
                      <a:r>
                        <a:rPr lang="en-US" sz="1600" spc="-40">
                          <a:effectLst/>
                          <a:latin typeface="Times New Roman" panose="02020603050405020304" pitchFamily="18" charset="0"/>
                          <a:ea typeface="Times New Roman" panose="02020603050405020304" pitchFamily="18" charset="0"/>
                        </a:rPr>
                        <a:t> </a:t>
                      </a:r>
                      <a:r>
                        <a:rPr lang="en-US" sz="1600" spc="-10">
                          <a:effectLst/>
                          <a:latin typeface="Times New Roman" panose="02020603050405020304" pitchFamily="18" charset="0"/>
                          <a:ea typeface="Times New Roman" panose="02020603050405020304" pitchFamily="18" charset="0"/>
                        </a:rPr>
                        <a:t>t</a:t>
                      </a:r>
                      <a:r>
                        <a:rPr lang="en-US" sz="1600" spc="-5">
                          <a:effectLst/>
                          <a:latin typeface="Times New Roman" panose="02020603050405020304" pitchFamily="18" charset="0"/>
                          <a:ea typeface="Times New Roman" panose="02020603050405020304" pitchFamily="18" charset="0"/>
                        </a:rPr>
                        <a:t>h</a:t>
                      </a:r>
                      <a:r>
                        <a:rPr lang="en-US" sz="1600">
                          <a:effectLst/>
                          <a:latin typeface="Times New Roman" panose="02020603050405020304" pitchFamily="18" charset="0"/>
                          <a:ea typeface="Times New Roman" panose="02020603050405020304" pitchFamily="18" charset="0"/>
                        </a:rPr>
                        <a:t>e</a:t>
                      </a:r>
                      <a:r>
                        <a:rPr lang="en-US" sz="1600" spc="120">
                          <a:effectLst/>
                          <a:latin typeface="Times New Roman" panose="02020603050405020304" pitchFamily="18" charset="0"/>
                          <a:ea typeface="Times New Roman" panose="02020603050405020304" pitchFamily="18" charset="0"/>
                        </a:rPr>
                        <a:t> </a:t>
                      </a:r>
                      <a:r>
                        <a:rPr lang="en-US" sz="1600" spc="10">
                          <a:effectLst/>
                          <a:latin typeface="Times New Roman" panose="02020603050405020304" pitchFamily="18" charset="0"/>
                          <a:ea typeface="Times New Roman" panose="02020603050405020304" pitchFamily="18" charset="0"/>
                        </a:rPr>
                        <a:t>C</a:t>
                      </a:r>
                      <a:r>
                        <a:rPr lang="en-US" sz="1600" spc="-5">
                          <a:effectLst/>
                          <a:latin typeface="Times New Roman" panose="02020603050405020304" pitchFamily="18" charset="0"/>
                          <a:ea typeface="Times New Roman" panose="02020603050405020304" pitchFamily="18" charset="0"/>
                        </a:rPr>
                        <a:t>on</a:t>
                      </a:r>
                      <a:r>
                        <a:rPr lang="en-US" sz="1600">
                          <a:effectLst/>
                          <a:latin typeface="Times New Roman" panose="02020603050405020304" pitchFamily="18" charset="0"/>
                          <a:ea typeface="Times New Roman" panose="02020603050405020304" pitchFamily="18" charset="0"/>
                        </a:rPr>
                        <a:t>s</a:t>
                      </a:r>
                      <a:r>
                        <a:rPr lang="en-US" sz="1600" spc="-10">
                          <a:effectLst/>
                          <a:latin typeface="Times New Roman" panose="02020603050405020304" pitchFamily="18" charset="0"/>
                          <a:ea typeface="Times New Roman" panose="02020603050405020304" pitchFamily="18" charset="0"/>
                        </a:rPr>
                        <a:t>t</a:t>
                      </a:r>
                      <a:r>
                        <a:rPr lang="en-US" sz="1600" spc="10">
                          <a:effectLst/>
                          <a:latin typeface="Times New Roman" panose="02020603050405020304" pitchFamily="18" charset="0"/>
                          <a:ea typeface="Times New Roman" panose="02020603050405020304" pitchFamily="18" charset="0"/>
                        </a:rPr>
                        <a:t>i</a:t>
                      </a:r>
                      <a:r>
                        <a:rPr lang="en-US" sz="1600" spc="-10">
                          <a:effectLst/>
                          <a:latin typeface="Times New Roman" panose="02020603050405020304" pitchFamily="18" charset="0"/>
                          <a:ea typeface="Times New Roman" panose="02020603050405020304" pitchFamily="18" charset="0"/>
                        </a:rPr>
                        <a:t>t</a:t>
                      </a:r>
                      <a:r>
                        <a:rPr lang="en-US" sz="1600" spc="-5">
                          <a:effectLst/>
                          <a:latin typeface="Times New Roman" panose="02020603050405020304" pitchFamily="18" charset="0"/>
                          <a:ea typeface="Times New Roman" panose="02020603050405020304" pitchFamily="18" charset="0"/>
                        </a:rPr>
                        <a:t>u</a:t>
                      </a:r>
                      <a:r>
                        <a:rPr lang="en-US" sz="1600" spc="5">
                          <a:effectLst/>
                          <a:latin typeface="Times New Roman" panose="02020603050405020304" pitchFamily="18" charset="0"/>
                          <a:ea typeface="Times New Roman" panose="02020603050405020304" pitchFamily="18" charset="0"/>
                        </a:rPr>
                        <a:t>e</a:t>
                      </a:r>
                      <a:r>
                        <a:rPr lang="en-US" sz="1600" spc="-5">
                          <a:effectLst/>
                          <a:latin typeface="Times New Roman" panose="02020603050405020304" pitchFamily="18" charset="0"/>
                          <a:ea typeface="Times New Roman" panose="02020603050405020304" pitchFamily="18" charset="0"/>
                        </a:rPr>
                        <a:t>n</a:t>
                      </a:r>
                      <a:r>
                        <a:rPr lang="en-US" sz="1600" spc="-10">
                          <a:effectLst/>
                          <a:latin typeface="Times New Roman" panose="02020603050405020304" pitchFamily="18" charset="0"/>
                          <a:ea typeface="Times New Roman" panose="02020603050405020304" pitchFamily="18" charset="0"/>
                        </a:rPr>
                        <a:t>c</a:t>
                      </a:r>
                      <a:r>
                        <a:rPr lang="en-US" sz="1600" spc="5">
                          <a:effectLst/>
                          <a:latin typeface="Times New Roman" panose="02020603050405020304" pitchFamily="18" charset="0"/>
                          <a:ea typeface="Times New Roman" panose="02020603050405020304" pitchFamily="18" charset="0"/>
                        </a:rPr>
                        <a:t>y</a:t>
                      </a:r>
                      <a:r>
                        <a:rPr lang="en-US" sz="1600">
                          <a:effectLst/>
                          <a:latin typeface="Times New Roman" panose="02020603050405020304" pitchFamily="18" charset="0"/>
                          <a:ea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67019">
                <a:tc>
                  <a:txBody>
                    <a:bodyPr/>
                    <a:lstStyle/>
                    <a:p>
                      <a:pPr marL="107315" marR="109220" algn="ctr">
                        <a:spcBef>
                          <a:spcPts val="0"/>
                        </a:spcBef>
                        <a:spcAft>
                          <a:spcPts val="0"/>
                        </a:spcAft>
                      </a:pPr>
                      <a:r>
                        <a:rPr lang="en-US" sz="1600">
                          <a:effectLst/>
                          <a:latin typeface="Times New Roman" panose="02020603050405020304" pitchFamily="18" charset="0"/>
                          <a:ea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spc="-5" dirty="0">
                          <a:effectLst/>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r</a:t>
                      </a:r>
                      <a:r>
                        <a:rPr lang="en-US" sz="1600" spc="1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d</a:t>
                      </a:r>
                      <a:r>
                        <a:rPr lang="en-US" sz="1600" spc="25"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s</a:t>
                      </a:r>
                      <a:r>
                        <a:rPr lang="en-US" sz="1600" spc="15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a:t>
                      </a:r>
                      <a:r>
                        <a:rPr lang="en-US" sz="1600" spc="-4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po</a:t>
                      </a:r>
                      <a:r>
                        <a:rPr lang="en-US" sz="1600" spc="10" dirty="0">
                          <a:effectLst/>
                          <a:latin typeface="Times New Roman" panose="02020603050405020304" pitchFamily="18" charset="0"/>
                          <a:ea typeface="Times New Roman" panose="02020603050405020304" pitchFamily="18" charset="0"/>
                        </a:rPr>
                        <a:t>l</a:t>
                      </a:r>
                      <a:r>
                        <a:rPr lang="en-US" sz="1600" dirty="0">
                          <a:effectLst/>
                          <a:latin typeface="Times New Roman" panose="02020603050405020304" pitchFamily="18" charset="0"/>
                          <a:ea typeface="Times New Roman" panose="02020603050405020304" pitchFamily="18" charset="0"/>
                        </a:rPr>
                        <a:t>l</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n</a:t>
                      </a:r>
                      <a:r>
                        <a:rPr lang="en-US" sz="1600" spc="-3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rPr>
                        <a:t>e</a:t>
                      </a:r>
                      <a:r>
                        <a:rPr lang="en-US" sz="1600" spc="14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on</a:t>
                      </a:r>
                      <a:r>
                        <a:rPr lang="en-US" sz="1600" dirty="0">
                          <a:effectLst/>
                          <a:latin typeface="Times New Roman" panose="02020603050405020304" pitchFamily="18" charset="0"/>
                          <a:ea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y</a:t>
                      </a:r>
                      <a:r>
                        <a:rPr lang="en-US" sz="16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910686">
                <a:tc>
                  <a:txBody>
                    <a:bodyPr/>
                    <a:lstStyle/>
                    <a:p>
                      <a:pPr marL="107315" marR="109220" algn="ctr">
                        <a:spcBef>
                          <a:spcPts val="0"/>
                        </a:spcBef>
                        <a:spcAft>
                          <a:spcPts val="0"/>
                        </a:spcAft>
                      </a:pPr>
                      <a:r>
                        <a:rPr lang="en-US" sz="1600">
                          <a:effectLst/>
                          <a:latin typeface="Times New Roman" panose="02020603050405020304" pitchFamily="18" charset="0"/>
                          <a:ea typeface="Times New Roman" panose="02020603050405020304" pitchFamily="18" charset="0"/>
                        </a:rPr>
                        <a:t>3</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39370" algn="just">
                        <a:lnSpc>
                          <a:spcPct val="106000"/>
                        </a:lnSpc>
                        <a:spcBef>
                          <a:spcPts val="0"/>
                        </a:spcBef>
                        <a:spcAft>
                          <a:spcPts val="0"/>
                        </a:spcAft>
                      </a:pPr>
                      <a:r>
                        <a:rPr lang="en-US" sz="1600" spc="10" dirty="0">
                          <a:effectLst/>
                          <a:latin typeface="Times New Roman" panose="02020603050405020304" pitchFamily="18" charset="0"/>
                          <a:ea typeface="Times New Roman" panose="02020603050405020304" pitchFamily="18" charset="0"/>
                        </a:rPr>
                        <a:t>N</a:t>
                      </a:r>
                      <a:r>
                        <a:rPr lang="en-US" sz="1600" spc="-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m</a:t>
                      </a:r>
                      <a:r>
                        <a:rPr lang="en-US" sz="1600" spc="-5" dirty="0">
                          <a:effectLst/>
                          <a:latin typeface="Times New Roman" panose="02020603050405020304" pitchFamily="18" charset="0"/>
                          <a:ea typeface="Times New Roman" panose="02020603050405020304" pitchFamily="18" charset="0"/>
                        </a:rPr>
                        <a:t>b</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8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rPr>
                        <a:t>e</a:t>
                      </a:r>
                      <a:r>
                        <a:rPr lang="en-US" sz="1600" spc="16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po</a:t>
                      </a:r>
                      <a:r>
                        <a:rPr lang="en-US" sz="1600" spc="-15" dirty="0">
                          <a:effectLst/>
                          <a:latin typeface="Times New Roman" panose="02020603050405020304" pitchFamily="18" charset="0"/>
                          <a:ea typeface="Times New Roman" panose="02020603050405020304" pitchFamily="18" charset="0"/>
                        </a:rPr>
                        <a:t>l</a:t>
                      </a:r>
                      <a:r>
                        <a:rPr lang="en-US" sz="1600" spc="10" dirty="0">
                          <a:effectLst/>
                          <a:latin typeface="Times New Roman" panose="02020603050405020304" pitchFamily="18" charset="0"/>
                          <a:ea typeface="Times New Roman" panose="02020603050405020304" pitchFamily="18" charset="0"/>
                        </a:rPr>
                        <a:t>li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g</a:t>
                      </a:r>
                      <a:r>
                        <a:rPr lang="en-US" sz="1600" spc="4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rPr>
                        <a:t>ar</a:t>
                      </a:r>
                      <a:r>
                        <a:rPr lang="en-US" sz="1600" spc="-35"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d</a:t>
                      </a:r>
                      <a:r>
                        <a:rPr lang="en-US" sz="1600" spc="5" dirty="0">
                          <a:effectLst/>
                          <a:latin typeface="Times New Roman" panose="02020603050405020304" pitchFamily="18" charset="0"/>
                          <a:ea typeface="Times New Roman" panose="02020603050405020304" pitchFamily="18" charset="0"/>
                        </a:rPr>
                        <a:t>e</a:t>
                      </a:r>
                      <a:r>
                        <a:rPr lang="en-US" sz="1600" spc="-30" dirty="0">
                          <a:effectLst/>
                          <a:latin typeface="Times New Roman" panose="02020603050405020304" pitchFamily="18" charset="0"/>
                          <a:ea typeface="Times New Roman" panose="02020603050405020304" pitchFamily="18" charset="0"/>
                        </a:rPr>
                        <a:t>p</a:t>
                      </a:r>
                      <a:r>
                        <a:rPr lang="en-US" sz="1600" spc="10" dirty="0">
                          <a:effectLst/>
                          <a:latin typeface="Times New Roman" panose="02020603050405020304" pitchFamily="18" charset="0"/>
                          <a:ea typeface="Times New Roman" panose="02020603050405020304" pitchFamily="18" charset="0"/>
                        </a:rPr>
                        <a:t>l</a:t>
                      </a:r>
                      <a:r>
                        <a:rPr lang="en-US" sz="1600" spc="-5" dirty="0">
                          <a:effectLst/>
                          <a:latin typeface="Times New Roman" panose="02020603050405020304" pitchFamily="18" charset="0"/>
                          <a:ea typeface="Times New Roman" panose="02020603050405020304" pitchFamily="18" charset="0"/>
                        </a:rPr>
                        <a:t>o</a:t>
                      </a:r>
                      <a:r>
                        <a:rPr lang="en-US" sz="1600" spc="5" dirty="0">
                          <a:effectLst/>
                          <a:latin typeface="Times New Roman" panose="02020603050405020304" pitchFamily="18" charset="0"/>
                          <a:ea typeface="Times New Roman" panose="02020603050405020304" pitchFamily="18" charset="0"/>
                        </a:rPr>
                        <a:t>ye</a:t>
                      </a:r>
                      <a:r>
                        <a:rPr lang="en-US" sz="1600" dirty="0">
                          <a:effectLst/>
                          <a:latin typeface="Times New Roman" panose="02020603050405020304" pitchFamily="18" charset="0"/>
                          <a:ea typeface="Times New Roman" panose="02020603050405020304" pitchFamily="18" charset="0"/>
                        </a:rPr>
                        <a:t>d</a:t>
                      </a:r>
                      <a:r>
                        <a:rPr lang="en-US" sz="1600" spc="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n</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rPr>
                        <a:t>e</a:t>
                      </a:r>
                      <a:r>
                        <a:rPr lang="en-US" sz="1600" spc="13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on</a:t>
                      </a:r>
                      <a:r>
                        <a:rPr lang="en-US" sz="1600" dirty="0">
                          <a:effectLst/>
                          <a:latin typeface="Times New Roman" panose="02020603050405020304" pitchFamily="18" charset="0"/>
                          <a:ea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y</a:t>
                      </a:r>
                      <a:r>
                        <a:rPr lang="en-US" sz="160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rPr>
                        <a:t>e </a:t>
                      </a:r>
                      <a:r>
                        <a:rPr lang="en-US" sz="1600" spc="10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o</a:t>
                      </a:r>
                      <a:r>
                        <a:rPr lang="en-US" sz="1600" spc="5" dirty="0">
                          <a:effectLst/>
                          <a:latin typeface="Times New Roman" panose="02020603050405020304" pitchFamily="18" charset="0"/>
                          <a:ea typeface="Times New Roman" panose="02020603050405020304" pitchFamily="18" charset="0"/>
                        </a:rPr>
                        <a:t>m</a:t>
                      </a:r>
                      <a:r>
                        <a:rPr lang="en-US" sz="1600" spc="-5" dirty="0">
                          <a:effectLst/>
                          <a:latin typeface="Times New Roman" panose="02020603050405020304" pitchFamily="18" charset="0"/>
                          <a:ea typeface="Times New Roman" panose="02020603050405020304" pitchFamily="18" charset="0"/>
                        </a:rPr>
                        <a:t>po</a:t>
                      </a:r>
                      <a:r>
                        <a:rPr lang="en-US" sz="1600" dirty="0">
                          <a:effectLst/>
                          <a:latin typeface="Times New Roman" panose="02020603050405020304" pitchFamily="18" charset="0"/>
                          <a:ea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n</a:t>
                      </a:r>
                      <a:r>
                        <a:rPr lang="en-US" sz="1600" spc="22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a:t>
                      </a:r>
                      <a:r>
                        <a:rPr lang="en-US" sz="1600" spc="22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h </a:t>
                      </a:r>
                      <a:r>
                        <a:rPr lang="en-US" sz="1600" spc="5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rPr>
                        <a:t>ar</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y </a:t>
                      </a:r>
                      <a:r>
                        <a:rPr lang="en-US" sz="1600" spc="3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c</a:t>
                      </a:r>
                      <a:r>
                        <a:rPr lang="en-US" sz="1600" spc="10" dirty="0">
                          <a:effectLst/>
                          <a:latin typeface="Times New Roman" panose="02020603050405020304" pitchFamily="18" charset="0"/>
                          <a:ea typeface="Times New Roman" panose="02020603050405020304" pitchFamily="18" charset="0"/>
                        </a:rPr>
                        <a:t>l</a:t>
                      </a:r>
                      <a:r>
                        <a:rPr lang="en-US" sz="1600" spc="-5" dirty="0">
                          <a:effectLst/>
                          <a:latin typeface="Times New Roman" panose="02020603050405020304" pitchFamily="18" charset="0"/>
                          <a:ea typeface="Times New Roman" panose="02020603050405020304" pitchFamily="18" charset="0"/>
                        </a:rPr>
                        <a:t>ud</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g</a:t>
                      </a:r>
                      <a:r>
                        <a:rPr lang="en-US" sz="1600" spc="20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po</a:t>
                      </a:r>
                      <a:r>
                        <a:rPr lang="en-US" sz="1600" spc="10" dirty="0">
                          <a:effectLst/>
                          <a:latin typeface="Times New Roman" panose="02020603050405020304" pitchFamily="18" charset="0"/>
                          <a:ea typeface="Times New Roman" panose="02020603050405020304" pitchFamily="18" charset="0"/>
                        </a:rPr>
                        <a:t>li</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e</a:t>
                      </a:r>
                      <a:r>
                        <a:rPr lang="en-US" sz="1600" spc="25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r  </a:t>
                      </a:r>
                      <a:r>
                        <a:rPr lang="en-US" sz="1600" spc="-15" dirty="0">
                          <a:effectLst/>
                          <a:latin typeface="Times New Roman" panose="02020603050405020304" pitchFamily="18" charset="0"/>
                          <a:ea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m</a:t>
                      </a:r>
                      <a:r>
                        <a:rPr lang="en-US" sz="1600" spc="-15"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l</a:t>
                      </a:r>
                      <a:r>
                        <a:rPr lang="en-US" sz="1600" dirty="0">
                          <a:effectLst/>
                          <a:latin typeface="Times New Roman" panose="02020603050405020304" pitchFamily="18" charset="0"/>
                          <a:ea typeface="Times New Roman" panose="02020603050405020304" pitchFamily="18" charset="0"/>
                        </a:rPr>
                        <a:t>ar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ff</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rs </a:t>
                      </a:r>
                      <a:r>
                        <a:rPr lang="en-US" sz="1600" spc="11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em</a:t>
                      </a:r>
                      <a:r>
                        <a:rPr lang="en-US" sz="1600" spc="-5" dirty="0">
                          <a:effectLst/>
                          <a:latin typeface="Times New Roman" panose="02020603050405020304" pitchFamily="18" charset="0"/>
                          <a:ea typeface="Times New Roman" panose="02020603050405020304" pitchFamily="18" charset="0"/>
                        </a:rPr>
                        <a:t>p</a:t>
                      </a:r>
                      <a:r>
                        <a:rPr lang="en-US" sz="1600" spc="10" dirty="0">
                          <a:effectLst/>
                          <a:latin typeface="Times New Roman" panose="02020603050405020304" pitchFamily="18" charset="0"/>
                          <a:ea typeface="Times New Roman" panose="02020603050405020304" pitchFamily="18" charset="0"/>
                        </a:rPr>
                        <a:t>l</a:t>
                      </a:r>
                      <a:r>
                        <a:rPr lang="en-US" sz="1600" spc="-5" dirty="0">
                          <a:effectLst/>
                          <a:latin typeface="Times New Roman" panose="02020603050405020304" pitchFamily="18" charset="0"/>
                          <a:ea typeface="Times New Roman" panose="02020603050405020304" pitchFamily="18" charset="0"/>
                        </a:rPr>
                        <a:t>o</a:t>
                      </a:r>
                      <a:r>
                        <a:rPr lang="en-US" sz="1600" spc="5" dirty="0">
                          <a:effectLst/>
                          <a:latin typeface="Times New Roman" panose="02020603050405020304" pitchFamily="18" charset="0"/>
                          <a:ea typeface="Times New Roman" panose="02020603050405020304" pitchFamily="18" charset="0"/>
                        </a:rPr>
                        <a:t>ye</a:t>
                      </a:r>
                      <a:r>
                        <a:rPr lang="en-US" sz="1600" dirty="0">
                          <a:effectLst/>
                          <a:latin typeface="Times New Roman" panose="02020603050405020304" pitchFamily="18" charset="0"/>
                          <a:ea typeface="Times New Roman" panose="02020603050405020304" pitchFamily="18" charset="0"/>
                        </a:rPr>
                        <a:t>d </a:t>
                      </a:r>
                      <a:r>
                        <a:rPr lang="en-US" sz="1600" spc="7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f</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r </a:t>
                      </a:r>
                      <a:r>
                        <a:rPr lang="en-US" sz="1600" spc="8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m</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i</a:t>
                      </a:r>
                      <a:r>
                        <a:rPr lang="en-US" sz="1600" spc="-30"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g </a:t>
                      </a:r>
                      <a:r>
                        <a:rPr lang="en-US" sz="1600" spc="8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rPr>
                        <a:t>d</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 </a:t>
                      </a:r>
                      <a:r>
                        <a:rPr lang="en-US" sz="1600" spc="22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at </a:t>
                      </a:r>
                      <a:r>
                        <a:rPr lang="en-US" sz="1600" spc="16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rPr>
                        <a:t>e   </a:t>
                      </a:r>
                      <a:r>
                        <a:rPr lang="en-US" sz="1600" spc="-5" dirty="0">
                          <a:effectLst/>
                          <a:latin typeface="Times New Roman" panose="02020603050405020304" pitchFamily="18" charset="0"/>
                          <a:ea typeface="Times New Roman" panose="02020603050405020304" pitchFamily="18" charset="0"/>
                        </a:rPr>
                        <a:t>po</a:t>
                      </a:r>
                      <a:r>
                        <a:rPr lang="en-US" sz="1600" spc="10" dirty="0">
                          <a:effectLst/>
                          <a:latin typeface="Times New Roman" panose="02020603050405020304" pitchFamily="18" charset="0"/>
                          <a:ea typeface="Times New Roman" panose="02020603050405020304" pitchFamily="18" charset="0"/>
                        </a:rPr>
                        <a:t>l</a:t>
                      </a:r>
                      <a:r>
                        <a:rPr lang="en-US" sz="1600" spc="15" dirty="0">
                          <a:effectLst/>
                          <a:latin typeface="Times New Roman" panose="02020603050405020304" pitchFamily="18" charset="0"/>
                          <a:ea typeface="Times New Roman" panose="02020603050405020304" pitchFamily="18" charset="0"/>
                        </a:rPr>
                        <a:t>l</a:t>
                      </a:r>
                      <a:r>
                        <a:rPr lang="en-US" sz="1600" spc="10" dirty="0">
                          <a:effectLst/>
                          <a:latin typeface="Times New Roman" panose="02020603050405020304" pitchFamily="18" charset="0"/>
                          <a:ea typeface="Times New Roman" panose="02020603050405020304" pitchFamily="18" charset="0"/>
                        </a:rPr>
                        <a:t>i</a:t>
                      </a:r>
                      <a:r>
                        <a:rPr lang="en-US" sz="1600" spc="-30"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g s</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on</a:t>
                      </a:r>
                      <a:r>
                        <a:rPr lang="en-US" sz="16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414997">
                <a:tc>
                  <a:txBody>
                    <a:bodyPr/>
                    <a:lstStyle/>
                    <a:p>
                      <a:pPr marL="107315" marR="109220" algn="ctr">
                        <a:spcBef>
                          <a:spcPts val="0"/>
                        </a:spcBef>
                        <a:spcAft>
                          <a:spcPts val="0"/>
                        </a:spcAft>
                      </a:pPr>
                      <a:r>
                        <a:rPr lang="en-US" sz="1600">
                          <a:effectLst/>
                          <a:latin typeface="Times New Roman" panose="02020603050405020304" pitchFamily="18" charset="0"/>
                          <a:ea typeface="Times New Roman" panose="02020603050405020304" pitchFamily="18" charset="0"/>
                        </a:rPr>
                        <a:t>4</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40005" algn="just">
                        <a:lnSpc>
                          <a:spcPct val="106000"/>
                        </a:lnSpc>
                        <a:spcBef>
                          <a:spcPts val="0"/>
                        </a:spcBef>
                        <a:spcAft>
                          <a:spcPts val="0"/>
                        </a:spcAft>
                      </a:pPr>
                      <a:r>
                        <a:rPr lang="en-US" sz="1600" spc="10"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u</a:t>
                      </a:r>
                      <a:r>
                        <a:rPr lang="en-US" sz="1600" dirty="0">
                          <a:effectLst/>
                          <a:latin typeface="Times New Roman" panose="02020603050405020304" pitchFamily="18" charset="0"/>
                          <a:ea typeface="Times New Roman" panose="02020603050405020304" pitchFamily="18" charset="0"/>
                        </a:rPr>
                        <a:t>re</a:t>
                      </a:r>
                      <a:r>
                        <a:rPr lang="en-US" sz="1600" spc="15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a:t>
                      </a:r>
                      <a:r>
                        <a:rPr lang="en-US" sz="1600" spc="2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rPr>
                        <a:t>e</a:t>
                      </a:r>
                      <a:r>
                        <a:rPr lang="en-US" sz="1600" spc="18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a:t>
                      </a:r>
                      <a:r>
                        <a:rPr lang="en-US" sz="1600" spc="-30" dirty="0">
                          <a:effectLst/>
                          <a:latin typeface="Times New Roman" panose="02020603050405020304" pitchFamily="18" charset="0"/>
                          <a:ea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rPr>
                        <a:t>l</a:t>
                      </a:r>
                      <a:r>
                        <a:rPr lang="en-US" sz="1600" spc="-15" dirty="0">
                          <a:effectLst/>
                          <a:latin typeface="Times New Roman" panose="02020603050405020304" pitchFamily="18" charset="0"/>
                          <a:ea typeface="Times New Roman" panose="02020603050405020304" pitchFamily="18" charset="0"/>
                        </a:rPr>
                        <a:t>l</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g</a:t>
                      </a:r>
                      <a:r>
                        <a:rPr lang="en-US" sz="1600" spc="65" dirty="0">
                          <a:effectLst/>
                          <a:latin typeface="Times New Roman" panose="02020603050405020304" pitchFamily="18" charset="0"/>
                          <a:ea typeface="Times New Roman" panose="02020603050405020304" pitchFamily="18" charset="0"/>
                        </a:rPr>
                        <a:t> </a:t>
                      </a:r>
                      <a:r>
                        <a:rPr lang="en-US" sz="1600" spc="-5" dirty="0" err="1">
                          <a:effectLst/>
                          <a:latin typeface="Times New Roman" panose="02020603050405020304" pitchFamily="18" charset="0"/>
                          <a:ea typeface="Times New Roman" panose="02020603050405020304" pitchFamily="18" charset="0"/>
                        </a:rPr>
                        <a:t>p</a:t>
                      </a:r>
                      <a:r>
                        <a:rPr lang="en-US" sz="1600" dirty="0" err="1">
                          <a:effectLst/>
                          <a:latin typeface="Times New Roman" panose="02020603050405020304" pitchFamily="18" charset="0"/>
                          <a:ea typeface="Times New Roman" panose="02020603050405020304" pitchFamily="18" charset="0"/>
                        </a:rPr>
                        <a:t>r</a:t>
                      </a:r>
                      <a:r>
                        <a:rPr lang="en-US" sz="1600" spc="-30" dirty="0" err="1">
                          <a:effectLst/>
                          <a:latin typeface="Times New Roman" panose="02020603050405020304" pitchFamily="18" charset="0"/>
                          <a:ea typeface="Times New Roman" panose="02020603050405020304" pitchFamily="18" charset="0"/>
                        </a:rPr>
                        <a:t>o</a:t>
                      </a:r>
                      <a:r>
                        <a:rPr lang="en-US" sz="1600" spc="10" dirty="0" err="1">
                          <a:effectLst/>
                          <a:latin typeface="Times New Roman" panose="02020603050405020304" pitchFamily="18" charset="0"/>
                          <a:ea typeface="Times New Roman" panose="02020603050405020304" pitchFamily="18" charset="0"/>
                        </a:rPr>
                        <a:t>g</a:t>
                      </a:r>
                      <a:r>
                        <a:rPr lang="en-US" sz="1600" dirty="0" err="1">
                          <a:effectLst/>
                          <a:latin typeface="Times New Roman" panose="02020603050405020304" pitchFamily="18" charset="0"/>
                          <a:ea typeface="Times New Roman" panose="02020603050405020304" pitchFamily="18" charset="0"/>
                        </a:rPr>
                        <a:t>ra</a:t>
                      </a:r>
                      <a:r>
                        <a:rPr lang="en-US" sz="1600" spc="5" dirty="0" err="1">
                          <a:effectLst/>
                          <a:latin typeface="Times New Roman" panose="02020603050405020304" pitchFamily="18" charset="0"/>
                          <a:ea typeface="Times New Roman" panose="02020603050405020304" pitchFamily="18" charset="0"/>
                        </a:rPr>
                        <a:t>m</a:t>
                      </a:r>
                      <a:r>
                        <a:rPr lang="en-US" sz="1600" spc="-15" dirty="0" err="1">
                          <a:effectLst/>
                          <a:latin typeface="Times New Roman" panose="02020603050405020304" pitchFamily="18" charset="0"/>
                          <a:ea typeface="Times New Roman" panose="02020603050405020304" pitchFamily="18" charset="0"/>
                        </a:rPr>
                        <a:t>m</a:t>
                      </a:r>
                      <a:r>
                        <a:rPr lang="en-US" sz="1600" spc="5" dirty="0" err="1">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a:t>
                      </a:r>
                      <a:r>
                        <a:rPr lang="en-US" sz="1600" spc="22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 </a:t>
                      </a:r>
                      <a:r>
                        <a:rPr lang="en-US" sz="1600" spc="-25" dirty="0">
                          <a:effectLst/>
                          <a:latin typeface="Times New Roman" panose="02020603050405020304" pitchFamily="18" charset="0"/>
                          <a:ea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g</a:t>
                      </a:r>
                      <a:r>
                        <a:rPr lang="en-US" sz="1600" spc="-15" dirty="0">
                          <a:effectLst/>
                          <a:latin typeface="Times New Roman" panose="02020603050405020304" pitchFamily="18" charset="0"/>
                          <a:ea typeface="Times New Roman" panose="02020603050405020304" pitchFamily="18" charset="0"/>
                        </a:rPr>
                        <a:t>l</a:t>
                      </a:r>
                      <a:r>
                        <a:rPr lang="en-US" sz="1600" dirty="0">
                          <a:effectLst/>
                          <a:latin typeface="Times New Roman" panose="02020603050405020304" pitchFamily="18" charset="0"/>
                          <a:ea typeface="Times New Roman" panose="02020603050405020304" pitchFamily="18" charset="0"/>
                        </a:rPr>
                        <a:t>e</a:t>
                      </a:r>
                      <a:r>
                        <a:rPr lang="en-US" sz="1600" spc="5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ay</a:t>
                      </a:r>
                      <a:r>
                        <a:rPr lang="en-US" sz="1600" spc="2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po</a:t>
                      </a:r>
                      <a:r>
                        <a:rPr lang="en-US" sz="1600" spc="10" dirty="0">
                          <a:effectLst/>
                          <a:latin typeface="Times New Roman" panose="02020603050405020304" pitchFamily="18" charset="0"/>
                          <a:ea typeface="Times New Roman" panose="02020603050405020304" pitchFamily="18" charset="0"/>
                        </a:rPr>
                        <a:t>l</a:t>
                      </a:r>
                      <a:r>
                        <a:rPr lang="en-US" sz="1600" spc="-15" dirty="0">
                          <a:effectLst/>
                          <a:latin typeface="Times New Roman" panose="02020603050405020304" pitchFamily="18" charset="0"/>
                          <a:ea typeface="Times New Roman" panose="02020603050405020304" pitchFamily="18" charset="0"/>
                        </a:rPr>
                        <a:t>l</a:t>
                      </a:r>
                      <a:r>
                        <a:rPr lang="en-US" sz="160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on</a:t>
                      </a:r>
                      <a:r>
                        <a:rPr lang="en-US" sz="1600" dirty="0">
                          <a:effectLst/>
                          <a:latin typeface="Times New Roman" panose="02020603050405020304" pitchFamily="18" charset="0"/>
                          <a:ea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y</a:t>
                      </a:r>
                      <a:r>
                        <a:rPr lang="en-US" sz="1600" spc="1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d</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v</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d</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d</a:t>
                      </a:r>
                      <a:r>
                        <a:rPr lang="en-US" sz="1600" spc="2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o </a:t>
                      </a:r>
                      <a:r>
                        <a:rPr lang="en-US" sz="1600" spc="-5" dirty="0">
                          <a:effectLst/>
                          <a:latin typeface="Times New Roman" panose="02020603050405020304" pitchFamily="18" charset="0"/>
                          <a:ea typeface="Times New Roman" panose="02020603050405020304" pitchFamily="18" charset="0"/>
                        </a:rPr>
                        <a:t>zon</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s</a:t>
                      </a:r>
                      <a:r>
                        <a:rPr lang="en-US" sz="1600" spc="6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d</a:t>
                      </a:r>
                      <a:r>
                        <a:rPr lang="en-US" sz="1600" spc="9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po</a:t>
                      </a:r>
                      <a:r>
                        <a:rPr lang="en-US" sz="1600" spc="10" dirty="0">
                          <a:effectLst/>
                          <a:latin typeface="Times New Roman" panose="02020603050405020304" pitchFamily="18" charset="0"/>
                          <a:ea typeface="Times New Roman" panose="02020603050405020304" pitchFamily="18" charset="0"/>
                        </a:rPr>
                        <a:t>lli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g</a:t>
                      </a:r>
                      <a:r>
                        <a:rPr lang="en-US" sz="1600" spc="4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o</a:t>
                      </a:r>
                      <a:r>
                        <a:rPr lang="en-US" sz="1600" spc="5" dirty="0">
                          <a:effectLst/>
                          <a:latin typeface="Times New Roman" panose="02020603050405020304" pitchFamily="18" charset="0"/>
                          <a:ea typeface="Times New Roman" panose="02020603050405020304" pitchFamily="18" charset="0"/>
                        </a:rPr>
                        <a:t>m</a:t>
                      </a:r>
                      <a:r>
                        <a:rPr lang="en-US" sz="1600" spc="-5" dirty="0">
                          <a:effectLst/>
                          <a:latin typeface="Times New Roman" panose="02020603050405020304" pitchFamily="18" charset="0"/>
                          <a:ea typeface="Times New Roman" panose="02020603050405020304" pitchFamily="18" charset="0"/>
                        </a:rPr>
                        <a:t>p</a:t>
                      </a:r>
                      <a:r>
                        <a:rPr lang="en-US" sz="1600" spc="10" dirty="0">
                          <a:effectLst/>
                          <a:latin typeface="Times New Roman" panose="02020603050405020304" pitchFamily="18" charset="0"/>
                          <a:ea typeface="Times New Roman" panose="02020603050405020304" pitchFamily="18" charset="0"/>
                        </a:rPr>
                        <a:t>l</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t</a:t>
                      </a:r>
                      <a:r>
                        <a:rPr lang="en-US" sz="1600" spc="-20"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d </a:t>
                      </a:r>
                      <a:r>
                        <a:rPr lang="en-US" sz="1600" spc="-5" dirty="0">
                          <a:effectLst/>
                          <a:latin typeface="Times New Roman" panose="02020603050405020304" pitchFamily="18" charset="0"/>
                          <a:ea typeface="Times New Roman" panose="02020603050405020304" pitchFamily="18" charset="0"/>
                        </a:rPr>
                        <a:t>on</a:t>
                      </a:r>
                      <a:r>
                        <a:rPr lang="en-US" sz="1600" dirty="0">
                          <a:effectLst/>
                          <a:latin typeface="Times New Roman" panose="02020603050405020304" pitchFamily="18" charset="0"/>
                          <a:ea typeface="Times New Roman" panose="02020603050405020304" pitchFamily="18" charset="0"/>
                        </a:rPr>
                        <a:t>e af</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13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no</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25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w</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h</a:t>
                      </a:r>
                      <a:r>
                        <a:rPr lang="en-US" sz="1600" spc="-1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on</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w</a:t>
                      </a:r>
                      <a:r>
                        <a:rPr lang="en-US" sz="1600" dirty="0">
                          <a:effectLst/>
                          <a:latin typeface="Times New Roman" panose="02020603050405020304" pitchFamily="18" charset="0"/>
                          <a:ea typeface="Times New Roman" panose="02020603050405020304" pitchFamily="18" charset="0"/>
                        </a:rPr>
                        <a:t>o</a:t>
                      </a:r>
                      <a:r>
                        <a:rPr lang="en-US" sz="1600" spc="-1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d</a:t>
                      </a:r>
                      <a:r>
                        <a:rPr lang="en-US" sz="1600" spc="-25"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y</a:t>
                      </a:r>
                      <a:r>
                        <a:rPr lang="en-US" sz="1600" dirty="0">
                          <a:effectLst/>
                          <a:latin typeface="Times New Roman" panose="02020603050405020304" pitchFamily="18" charset="0"/>
                          <a:ea typeface="Times New Roman" panose="02020603050405020304" pitchFamily="18" charset="0"/>
                        </a:rPr>
                        <a:t>s</a:t>
                      </a:r>
                      <a:r>
                        <a:rPr lang="en-US" sz="1600" spc="-2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rPr>
                        <a:t>v</a:t>
                      </a:r>
                      <a:r>
                        <a:rPr lang="en-US" sz="1600" dirty="0">
                          <a:effectLst/>
                          <a:latin typeface="Times New Roman" panose="02020603050405020304" pitchFamily="18" charset="0"/>
                          <a:ea typeface="Times New Roman" panose="02020603050405020304" pitchFamily="18" charset="0"/>
                        </a:rPr>
                        <a:t>al</a:t>
                      </a:r>
                      <a:r>
                        <a:rPr lang="en-US" sz="1600" spc="-2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f</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ra</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s</a:t>
                      </a:r>
                      <a:r>
                        <a:rPr lang="en-US" sz="1600" spc="15"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t</a:t>
                      </a:r>
                      <a:r>
                        <a:rPr lang="en-US" sz="1600" spc="-2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r</a:t>
                      </a:r>
                      <a:r>
                        <a:rPr lang="en-US" sz="1600" spc="1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g</a:t>
                      </a:r>
                      <a:r>
                        <a:rPr lang="en-US" sz="1600" spc="-15" dirty="0">
                          <a:effectLst/>
                          <a:latin typeface="Times New Roman" panose="02020603050405020304" pitchFamily="18" charset="0"/>
                          <a:ea typeface="Times New Roman" panose="02020603050405020304" pitchFamily="18" charset="0"/>
                        </a:rPr>
                        <a:t>l</a:t>
                      </a:r>
                      <a:r>
                        <a:rPr lang="en-US" sz="1600" dirty="0">
                          <a:effectLst/>
                          <a:latin typeface="Times New Roman" panose="02020603050405020304" pitchFamily="18" charset="0"/>
                          <a:ea typeface="Times New Roman" panose="02020603050405020304" pitchFamily="18" charset="0"/>
                        </a:rPr>
                        <a:t>e </a:t>
                      </a:r>
                      <a:r>
                        <a:rPr lang="en-US" sz="1600" spc="-5" dirty="0">
                          <a:effectLst/>
                          <a:latin typeface="Times New Roman" panose="02020603050405020304" pitchFamily="18" charset="0"/>
                          <a:ea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rPr>
                        <a:t>ar</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y  </a:t>
                      </a:r>
                      <a:r>
                        <a:rPr lang="en-US" sz="1600" spc="6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oo</a:t>
                      </a:r>
                      <a:r>
                        <a:rPr lang="en-US" sz="1600" dirty="0">
                          <a:effectLst/>
                          <a:latin typeface="Times New Roman" panose="02020603050405020304" pitchFamily="18" charset="0"/>
                          <a:ea typeface="Times New Roman" panose="02020603050405020304" pitchFamily="18" charset="0"/>
                        </a:rPr>
                        <a:t>k  </a:t>
                      </a:r>
                      <a:r>
                        <a:rPr lang="en-US" sz="1600" spc="3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u</a:t>
                      </a:r>
                      <a:r>
                        <a:rPr lang="en-US" sz="1600" dirty="0">
                          <a:effectLst/>
                          <a:latin typeface="Times New Roman" panose="02020603050405020304" pitchFamily="18" charset="0"/>
                          <a:ea typeface="Times New Roman" panose="02020603050405020304" pitchFamily="18" charset="0"/>
                        </a:rPr>
                        <a:t>p  </a:t>
                      </a:r>
                      <a:r>
                        <a:rPr lang="en-US" sz="1600" spc="1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po</a:t>
                      </a:r>
                      <a:r>
                        <a:rPr lang="en-US" sz="1600" spc="10" dirty="0">
                          <a:effectLst/>
                          <a:latin typeface="Times New Roman" panose="02020603050405020304" pitchFamily="18" charset="0"/>
                          <a:ea typeface="Times New Roman" panose="02020603050405020304" pitchFamily="18" charset="0"/>
                        </a:rPr>
                        <a:t>lli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g  </a:t>
                      </a:r>
                      <a:r>
                        <a:rPr lang="en-US" sz="1600" spc="2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n   a</a:t>
                      </a:r>
                      <a:r>
                        <a:rPr lang="en-US" sz="1600" spc="-5" dirty="0">
                          <a:effectLst/>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ja</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t  </a:t>
                      </a:r>
                      <a:r>
                        <a:rPr lang="en-US" sz="1600" spc="14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po</a:t>
                      </a:r>
                      <a:r>
                        <a:rPr lang="en-US" sz="1600" spc="10" dirty="0">
                          <a:effectLst/>
                          <a:latin typeface="Times New Roman" panose="02020603050405020304" pitchFamily="18" charset="0"/>
                          <a:ea typeface="Times New Roman" panose="02020603050405020304" pitchFamily="18" charset="0"/>
                        </a:rPr>
                        <a:t>lli</a:t>
                      </a:r>
                      <a:r>
                        <a:rPr lang="en-US" sz="1600" spc="-30"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g  </a:t>
                      </a:r>
                      <a:r>
                        <a:rPr lang="en-US" sz="1600" spc="2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n </a:t>
                      </a:r>
                      <a:r>
                        <a:rPr lang="en-US" sz="1600" spc="23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n s</a:t>
                      </a:r>
                      <a:r>
                        <a:rPr lang="en-US" sz="1600" spc="-5" dirty="0">
                          <a:effectLst/>
                          <a:latin typeface="Times New Roman" panose="02020603050405020304" pitchFamily="18" charset="0"/>
                          <a:ea typeface="Times New Roman" panose="02020603050405020304" pitchFamily="18" charset="0"/>
                        </a:rPr>
                        <a:t>u</a:t>
                      </a:r>
                      <a:r>
                        <a:rPr lang="en-US" sz="1600" spc="-10" dirty="0">
                          <a:effectLst/>
                          <a:latin typeface="Times New Roman" panose="02020603050405020304" pitchFamily="18" charset="0"/>
                          <a:ea typeface="Times New Roman" panose="02020603050405020304" pitchFamily="18" charset="0"/>
                        </a:rPr>
                        <a:t>cc</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ss</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v</a:t>
                      </a:r>
                      <a:r>
                        <a:rPr lang="en-US" sz="1600"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2</a:t>
                      </a:r>
                      <a:r>
                        <a:rPr lang="en-US" sz="1600" spc="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3</a:t>
                      </a:r>
                      <a:r>
                        <a:rPr lang="en-US" sz="1600" spc="-4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y</a:t>
                      </a:r>
                      <a:r>
                        <a:rPr lang="en-US" sz="1600" dirty="0">
                          <a:effectLst/>
                          <a:latin typeface="Times New Roman" panose="02020603050405020304" pitchFamily="18" charset="0"/>
                          <a:ea typeface="Times New Roman" panose="02020603050405020304" pitchFamily="18" charset="0"/>
                        </a:rPr>
                        <a:t>s</a:t>
                      </a:r>
                      <a:r>
                        <a:rPr lang="en-US" sz="1600" spc="-2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a:t>
                      </a:r>
                      <a:r>
                        <a:rPr lang="en-US" sz="1600" spc="-4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l</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v</a:t>
                      </a:r>
                      <a:r>
                        <a:rPr lang="en-US" sz="1600" dirty="0">
                          <a:effectLst/>
                          <a:latin typeface="Times New Roman" panose="02020603050405020304" pitchFamily="18" charset="0"/>
                          <a:ea typeface="Times New Roman" panose="02020603050405020304" pitchFamily="18" charset="0"/>
                        </a:rPr>
                        <a:t>e</a:t>
                      </a:r>
                      <a:r>
                        <a:rPr lang="en-US" sz="1600" spc="-3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y</a:t>
                      </a:r>
                      <a:r>
                        <a:rPr lang="en-US" sz="1600" dirty="0">
                          <a:effectLst/>
                          <a:latin typeface="Times New Roman" panose="02020603050405020304" pitchFamily="18" charset="0"/>
                          <a:ea typeface="Times New Roman" panose="02020603050405020304" pitchFamily="18" charset="0"/>
                        </a:rPr>
                        <a:t>s:</a:t>
                      </a:r>
                      <a:r>
                        <a:rPr lang="en-US" sz="1600" spc="-4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911486">
                <a:tc>
                  <a:txBody>
                    <a:bodyPr/>
                    <a:lstStyle/>
                    <a:p>
                      <a:pPr marL="107315" marR="109220" algn="ctr">
                        <a:spcBef>
                          <a:spcPts val="0"/>
                        </a:spcBef>
                        <a:spcAft>
                          <a:spcPts val="0"/>
                        </a:spcAft>
                      </a:pPr>
                      <a:r>
                        <a:rPr lang="en-US" sz="1600">
                          <a:effectLst/>
                          <a:latin typeface="Times New Roman" panose="02020603050405020304" pitchFamily="18" charset="0"/>
                          <a:ea typeface="Times New Roman" panose="02020603050405020304" pitchFamily="18" charset="0"/>
                        </a:rPr>
                        <a:t>5</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904875">
                        <a:lnSpc>
                          <a:spcPct val="106000"/>
                        </a:lnSpc>
                        <a:spcBef>
                          <a:spcPts val="0"/>
                        </a:spcBef>
                        <a:spcAft>
                          <a:spcPts val="0"/>
                        </a:spcAft>
                      </a:pP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al</a:t>
                      </a:r>
                      <a:r>
                        <a:rPr lang="en-US" sz="1600" spc="-2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nu</a:t>
                      </a:r>
                      <a:r>
                        <a:rPr lang="en-US" sz="1600" spc="5" dirty="0">
                          <a:effectLst/>
                          <a:latin typeface="Times New Roman" panose="02020603050405020304" pitchFamily="18" charset="0"/>
                          <a:ea typeface="Times New Roman" panose="02020603050405020304" pitchFamily="18" charset="0"/>
                        </a:rPr>
                        <a:t>m</a:t>
                      </a:r>
                      <a:r>
                        <a:rPr lang="en-US" sz="1600" spc="-5" dirty="0">
                          <a:effectLst/>
                          <a:latin typeface="Times New Roman" panose="02020603050405020304" pitchFamily="18" charset="0"/>
                          <a:ea typeface="Times New Roman" panose="02020603050405020304" pitchFamily="18" charset="0"/>
                        </a:rPr>
                        <a:t>b</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15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a:t>
                      </a:r>
                      <a:r>
                        <a:rPr lang="en-US" sz="1600" spc="-4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l</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ct</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rs</a:t>
                      </a:r>
                      <a:r>
                        <a:rPr lang="en-US" sz="1600" spc="-3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n</a:t>
                      </a:r>
                      <a:r>
                        <a:rPr lang="en-US" sz="1600" spc="-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rPr>
                        <a:t>e</a:t>
                      </a:r>
                      <a:r>
                        <a:rPr lang="en-US" sz="1600" spc="12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on</a:t>
                      </a:r>
                      <a:r>
                        <a:rPr lang="en-US" sz="1600" dirty="0">
                          <a:effectLst/>
                          <a:latin typeface="Times New Roman" panose="02020603050405020304" pitchFamily="18" charset="0"/>
                          <a:ea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c</a:t>
                      </a:r>
                      <a:r>
                        <a:rPr lang="en-US" sz="1600" spc="10" dirty="0">
                          <a:effectLst/>
                          <a:latin typeface="Times New Roman" panose="02020603050405020304" pitchFamily="18" charset="0"/>
                          <a:ea typeface="Times New Roman" panose="02020603050405020304" pitchFamily="18" charset="0"/>
                        </a:rPr>
                        <a:t>y</a:t>
                      </a:r>
                      <a:r>
                        <a:rPr lang="en-US" sz="160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M</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n</a:t>
                      </a:r>
                      <a:endParaRPr lang="en-US" sz="1400" dirty="0">
                        <a:effectLst/>
                        <a:latin typeface="Times New Roman" panose="02020603050405020304" pitchFamily="18" charset="0"/>
                        <a:ea typeface="Times New Roman" panose="02020603050405020304" pitchFamily="18" charset="0"/>
                      </a:endParaRPr>
                    </a:p>
                    <a:p>
                      <a:pPr marL="63500" marR="0">
                        <a:spcBef>
                          <a:spcPts val="0"/>
                        </a:spcBef>
                        <a:spcAft>
                          <a:spcPts val="0"/>
                        </a:spcAft>
                      </a:pPr>
                      <a:r>
                        <a:rPr lang="en-US" sz="1600" spc="5" dirty="0">
                          <a:effectLst/>
                          <a:latin typeface="Times New Roman" panose="02020603050405020304" pitchFamily="18" charset="0"/>
                          <a:ea typeface="Times New Roman" panose="02020603050405020304" pitchFamily="18" charset="0"/>
                        </a:rPr>
                        <a:t>W</a:t>
                      </a:r>
                      <a:r>
                        <a:rPr lang="en-US" sz="1600" spc="-5" dirty="0">
                          <a:effectLst/>
                          <a:latin typeface="Times New Roman" panose="02020603050405020304" pitchFamily="18" charset="0"/>
                          <a:ea typeface="Times New Roman" panose="02020603050405020304" pitchFamily="18" charset="0"/>
                        </a:rPr>
                        <a:t>o</a:t>
                      </a:r>
                      <a:r>
                        <a:rPr lang="en-US" sz="1600" spc="5" dirty="0">
                          <a:effectLst/>
                          <a:latin typeface="Times New Roman" panose="02020603050405020304" pitchFamily="18" charset="0"/>
                          <a:ea typeface="Times New Roman" panose="02020603050405020304" pitchFamily="18" charset="0"/>
                        </a:rPr>
                        <a:t>me</a:t>
                      </a:r>
                      <a:r>
                        <a:rPr lang="en-US" sz="1600" dirty="0">
                          <a:effectLst/>
                          <a:latin typeface="Times New Roman" panose="02020603050405020304" pitchFamily="18" charset="0"/>
                          <a:ea typeface="Times New Roman" panose="02020603050405020304" pitchFamily="18" charset="0"/>
                        </a:rPr>
                        <a:t>n</a:t>
                      </a:r>
                      <a:endParaRPr lang="en-US" sz="1400" dirty="0">
                        <a:effectLst/>
                        <a:latin typeface="Times New Roman" panose="02020603050405020304" pitchFamily="18" charset="0"/>
                        <a:ea typeface="Times New Roman" panose="02020603050405020304" pitchFamily="18" charset="0"/>
                      </a:endParaRPr>
                    </a:p>
                    <a:p>
                      <a:pPr marL="63500" marR="0">
                        <a:spcBef>
                          <a:spcPts val="80"/>
                        </a:spcBef>
                        <a:spcAft>
                          <a:spcPts val="0"/>
                        </a:spcAft>
                      </a:pPr>
                      <a:r>
                        <a:rPr lang="en-US" sz="1600" spc="10" dirty="0">
                          <a:effectLst/>
                          <a:latin typeface="Times New Roman" panose="02020603050405020304" pitchFamily="18" charset="0"/>
                          <a:ea typeface="Times New Roman" panose="02020603050405020304" pitchFamily="18" charset="0"/>
                        </a:rPr>
                        <a:t>N</a:t>
                      </a:r>
                      <a:r>
                        <a:rPr lang="en-US" sz="1600" spc="-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m</a:t>
                      </a:r>
                      <a:r>
                        <a:rPr lang="en-US" sz="1600" spc="-5" dirty="0">
                          <a:effectLst/>
                          <a:latin typeface="Times New Roman" panose="02020603050405020304" pitchFamily="18" charset="0"/>
                          <a:ea typeface="Times New Roman" panose="02020603050405020304" pitchFamily="18" charset="0"/>
                        </a:rPr>
                        <a:t>b</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3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a:t>
                      </a:r>
                      <a:r>
                        <a:rPr lang="en-US" sz="1600" spc="-4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l</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ct</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rs</a:t>
                      </a:r>
                      <a:r>
                        <a:rPr lang="en-US" sz="1600" spc="-3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n</a:t>
                      </a:r>
                      <a:r>
                        <a:rPr lang="en-US" sz="1600" spc="-3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rPr>
                        <a:t>e</a:t>
                      </a:r>
                      <a:r>
                        <a:rPr lang="en-US" sz="1600" spc="12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rPr>
                        <a:t>art</a:t>
                      </a:r>
                      <a:r>
                        <a:rPr lang="en-US" sz="1600" spc="13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l</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g</a:t>
                      </a:r>
                      <a:r>
                        <a:rPr lang="en-US" sz="1600" spc="-2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o</a:t>
                      </a:r>
                      <a:r>
                        <a:rPr lang="en-US" sz="1600" spc="5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s</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rPr>
                        <a:t>v</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e</a:t>
                      </a:r>
                      <a:r>
                        <a:rPr lang="en-US" sz="1600" spc="-3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v</a:t>
                      </a:r>
                      <a:r>
                        <a:rPr lang="en-US" sz="1600" spc="-5" dirty="0">
                          <a:effectLst/>
                          <a:latin typeface="Times New Roman" panose="02020603050405020304" pitchFamily="18" charset="0"/>
                          <a:ea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rs:</a:t>
                      </a:r>
                      <a:endParaRPr lang="en-US" sz="1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683016">
                <a:tc>
                  <a:txBody>
                    <a:bodyPr/>
                    <a:lstStyle/>
                    <a:p>
                      <a:pPr marL="107315" marR="109220" algn="ctr">
                        <a:spcBef>
                          <a:spcPts val="0"/>
                        </a:spcBef>
                        <a:spcAft>
                          <a:spcPts val="0"/>
                        </a:spcAft>
                      </a:pPr>
                      <a:r>
                        <a:rPr lang="en-US" sz="1600">
                          <a:effectLst/>
                          <a:latin typeface="Times New Roman" panose="02020603050405020304" pitchFamily="18" charset="0"/>
                          <a:ea typeface="Times New Roman" panose="02020603050405020304" pitchFamily="18" charset="0"/>
                        </a:rPr>
                        <a:t>6</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38735" algn="just">
                        <a:lnSpc>
                          <a:spcPct val="106000"/>
                        </a:lnSpc>
                        <a:spcBef>
                          <a:spcPts val="0"/>
                        </a:spcBef>
                        <a:spcAft>
                          <a:spcPts val="0"/>
                        </a:spcAft>
                      </a:pPr>
                      <a:r>
                        <a:rPr lang="en-US" sz="1600" spc="10"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me</a:t>
                      </a:r>
                      <a:r>
                        <a:rPr lang="en-US" sz="1600" dirty="0">
                          <a:effectLst/>
                          <a:latin typeface="Times New Roman" panose="02020603050405020304" pitchFamily="18" charset="0"/>
                          <a:ea typeface="Times New Roman" panose="02020603050405020304" pitchFamily="18" charset="0"/>
                        </a:rPr>
                        <a:t>s</a:t>
                      </a:r>
                      <a:r>
                        <a:rPr lang="en-US" sz="1600" spc="4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 </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nd</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s</a:t>
                      </a:r>
                      <a:r>
                        <a:rPr lang="en-US" sz="1600" spc="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no</a:t>
                      </a:r>
                      <a:r>
                        <a:rPr lang="en-US" sz="1600" spc="-15" dirty="0">
                          <a:effectLst/>
                          <a:latin typeface="Times New Roman" panose="02020603050405020304" pitchFamily="18" charset="0"/>
                          <a:ea typeface="Times New Roman" panose="02020603050405020304" pitchFamily="18" charset="0"/>
                        </a:rPr>
                        <a:t>m</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d a</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d</a:t>
                      </a:r>
                      <a:r>
                        <a:rPr lang="en-US" sz="1600" spc="9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rPr>
                        <a:t>e</a:t>
                      </a:r>
                      <a:r>
                        <a:rPr lang="en-US" sz="1600" spc="16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ho</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 s</a:t>
                      </a:r>
                      <a:r>
                        <a:rPr lang="en-US" sz="1600" spc="5" dirty="0">
                          <a:effectLst/>
                          <a:latin typeface="Times New Roman" panose="02020603050405020304" pitchFamily="18" charset="0"/>
                          <a:ea typeface="Times New Roman" panose="02020603050405020304" pitchFamily="18" charset="0"/>
                        </a:rPr>
                        <a:t>y</a:t>
                      </a:r>
                      <a:r>
                        <a:rPr lang="en-US" sz="1600" spc="10" dirty="0">
                          <a:effectLst/>
                          <a:latin typeface="Times New Roman" panose="02020603050405020304" pitchFamily="18" charset="0"/>
                          <a:ea typeface="Times New Roman" panose="02020603050405020304" pitchFamily="18" charset="0"/>
                        </a:rPr>
                        <a:t>m</a:t>
                      </a:r>
                      <a:r>
                        <a:rPr lang="en-US" sz="1600" spc="-5" dirty="0">
                          <a:effectLst/>
                          <a:latin typeface="Times New Roman" panose="02020603050405020304" pitchFamily="18" charset="0"/>
                          <a:ea typeface="Times New Roman" panose="02020603050405020304" pitchFamily="18" charset="0"/>
                        </a:rPr>
                        <a:t>bo</a:t>
                      </a:r>
                      <a:r>
                        <a:rPr lang="en-US" sz="1600" spc="10" dirty="0">
                          <a:effectLst/>
                          <a:latin typeface="Times New Roman" panose="02020603050405020304" pitchFamily="18" charset="0"/>
                          <a:ea typeface="Times New Roman" panose="02020603050405020304" pitchFamily="18" charset="0"/>
                        </a:rPr>
                        <a:t>l</a:t>
                      </a:r>
                      <a:r>
                        <a:rPr lang="en-US" sz="1600" dirty="0">
                          <a:effectLst/>
                          <a:latin typeface="Times New Roman" panose="02020603050405020304" pitchFamily="18" charset="0"/>
                          <a:ea typeface="Times New Roman" panose="02020603050405020304" pitchFamily="18" charset="0"/>
                        </a:rPr>
                        <a:t>s </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x</a:t>
                      </a:r>
                      <a:r>
                        <a:rPr lang="en-US" sz="1600" spc="-5" dirty="0">
                          <a:effectLst/>
                          <a:latin typeface="Times New Roman" panose="02020603050405020304" pitchFamily="18" charset="0"/>
                          <a:ea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ss</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d </a:t>
                      </a:r>
                      <a:r>
                        <a:rPr lang="en-US" sz="1600" spc="2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b</a:t>
                      </a:r>
                      <a:r>
                        <a:rPr lang="en-US" sz="1600" dirty="0">
                          <a:effectLst/>
                          <a:latin typeface="Times New Roman" panose="02020603050405020304" pitchFamily="18" charset="0"/>
                          <a:ea typeface="Times New Roman" panose="02020603050405020304" pitchFamily="18" charset="0"/>
                        </a:rPr>
                        <a:t>y</a:t>
                      </a:r>
                      <a:r>
                        <a:rPr lang="en-US" sz="1600" spc="11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h</a:t>
                      </a:r>
                      <a:r>
                        <a:rPr lang="en-US" sz="1600" spc="23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n</a:t>
                      </a:r>
                      <a:r>
                        <a:rPr lang="en-US" sz="1600" spc="14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rPr>
                        <a:t>e </a:t>
                      </a:r>
                      <a:r>
                        <a:rPr lang="en-US" sz="1600" spc="1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no</a:t>
                      </a:r>
                      <a:r>
                        <a:rPr lang="en-US" sz="1600" spc="5" dirty="0">
                          <a:effectLst/>
                          <a:latin typeface="Times New Roman" panose="02020603050405020304" pitchFamily="18" charset="0"/>
                          <a:ea typeface="Times New Roman" panose="02020603050405020304" pitchFamily="18" charset="0"/>
                        </a:rPr>
                        <a:t>m</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n</a:t>
                      </a:r>
                      <a:r>
                        <a:rPr lang="en-US" sz="1600" spc="13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p</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 </a:t>
                      </a:r>
                      <a:r>
                        <a:rPr lang="en-US" sz="1600" spc="3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f</a:t>
                      </a:r>
                      <a:r>
                        <a:rPr lang="en-US" sz="1600" spc="-15"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rst</a:t>
                      </a:r>
                      <a:r>
                        <a:rPr lang="en-US" sz="1600" spc="14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d</a:t>
                      </a:r>
                      <a:r>
                        <a:rPr lang="en-US" sz="1600" spc="5" dirty="0">
                          <a:effectLst/>
                          <a:latin typeface="Times New Roman" panose="02020603050405020304" pitchFamily="18" charset="0"/>
                          <a:ea typeface="Times New Roman" panose="02020603050405020304" pitchFamily="18" charset="0"/>
                        </a:rPr>
                        <a:t>e</a:t>
                      </a:r>
                      <a:r>
                        <a:rPr lang="en-US" sz="1600" spc="15" dirty="0">
                          <a:effectLst/>
                          <a:latin typeface="Times New Roman" panose="02020603050405020304" pitchFamily="18" charset="0"/>
                          <a:ea typeface="Times New Roman" panose="02020603050405020304" pitchFamily="18" charset="0"/>
                        </a:rPr>
                        <a:t>l</a:t>
                      </a:r>
                      <a:r>
                        <a:rPr lang="en-US" sz="1600" spc="-15"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ve</a:t>
                      </a:r>
                      <a:r>
                        <a:rPr lang="en-US" sz="1600" dirty="0">
                          <a:effectLst/>
                          <a:latin typeface="Times New Roman" panose="02020603050405020304" pitchFamily="18" charset="0"/>
                          <a:ea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d </a:t>
                      </a:r>
                      <a:r>
                        <a:rPr lang="en-US" sz="1600" spc="-5" dirty="0">
                          <a:effectLst/>
                          <a:latin typeface="Times New Roman" panose="02020603050405020304" pitchFamily="18" charset="0"/>
                          <a:ea typeface="Times New Roman" panose="02020603050405020304" pitchFamily="18" charset="0"/>
                        </a:rPr>
                        <a:t>b</a:t>
                      </a:r>
                      <a:r>
                        <a:rPr lang="en-US" sz="1600" dirty="0">
                          <a:effectLst/>
                          <a:latin typeface="Times New Roman" panose="02020603050405020304" pitchFamily="18" charset="0"/>
                          <a:ea typeface="Times New Roman" panose="02020603050405020304" pitchFamily="18" charset="0"/>
                        </a:rPr>
                        <a:t>y</a:t>
                      </a:r>
                      <a:r>
                        <a:rPr lang="en-US" sz="1600" spc="-5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r</a:t>
                      </a:r>
                      <a:r>
                        <a:rPr lang="en-US" sz="1600" spc="1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n</a:t>
                      </a:r>
                      <a:r>
                        <a:rPr lang="en-US" sz="1600" spc="1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h</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s</a:t>
                      </a:r>
                      <a:r>
                        <a:rPr lang="en-US" sz="1600" spc="-3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b</a:t>
                      </a:r>
                      <a:r>
                        <a:rPr lang="en-US" sz="1600" spc="5" dirty="0">
                          <a:effectLst/>
                          <a:latin typeface="Times New Roman" panose="02020603050405020304" pitchFamily="18" charset="0"/>
                          <a:ea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l</a:t>
                      </a:r>
                      <a:r>
                        <a:rPr lang="en-US" sz="1600" dirty="0">
                          <a:effectLst/>
                          <a:latin typeface="Times New Roman" panose="02020603050405020304" pitchFamily="18" charset="0"/>
                          <a:ea typeface="Times New Roman" panose="02020603050405020304" pitchFamily="18" charset="0"/>
                        </a:rPr>
                        <a:t>f:</a:t>
                      </a:r>
                      <a:endParaRPr lang="en-US" sz="1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65999">
                <a:tc>
                  <a:txBody>
                    <a:bodyPr/>
                    <a:lstStyle/>
                    <a:p>
                      <a:pPr marL="107315" marR="109220" algn="ctr">
                        <a:spcBef>
                          <a:spcPts val="0"/>
                        </a:spcBef>
                        <a:spcAft>
                          <a:spcPts val="0"/>
                        </a:spcAft>
                      </a:pPr>
                      <a:r>
                        <a:rPr lang="en-US" sz="1600">
                          <a:effectLst/>
                          <a:latin typeface="Times New Roman" panose="02020603050405020304" pitchFamily="18" charset="0"/>
                          <a:ea typeface="Times New Roman" panose="02020603050405020304" pitchFamily="18" charset="0"/>
                        </a:rPr>
                        <a:t>7</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45720">
                        <a:lnSpc>
                          <a:spcPct val="106000"/>
                        </a:lnSpc>
                        <a:spcBef>
                          <a:spcPts val="0"/>
                        </a:spcBef>
                        <a:spcAft>
                          <a:spcPts val="0"/>
                        </a:spcAft>
                      </a:pPr>
                      <a:r>
                        <a:rPr lang="en-US" sz="1600" spc="10" dirty="0">
                          <a:effectLst/>
                          <a:latin typeface="Times New Roman" panose="02020603050405020304" pitchFamily="18" charset="0"/>
                          <a:ea typeface="Times New Roman" panose="02020603050405020304" pitchFamily="18" charset="0"/>
                        </a:rPr>
                        <a:t>N</a:t>
                      </a:r>
                      <a:r>
                        <a:rPr lang="en-US" sz="1600" spc="-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m</a:t>
                      </a:r>
                      <a:r>
                        <a:rPr lang="en-US" sz="1600" spc="-5" dirty="0">
                          <a:effectLst/>
                          <a:latin typeface="Times New Roman" panose="02020603050405020304" pitchFamily="18" charset="0"/>
                          <a:ea typeface="Times New Roman" panose="02020603050405020304" pitchFamily="18" charset="0"/>
                        </a:rPr>
                        <a:t>b</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 </a:t>
                      </a:r>
                      <a:r>
                        <a:rPr lang="en-US" sz="1600" spc="17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 </a:t>
                      </a:r>
                      <a:r>
                        <a:rPr lang="en-US" sz="1600" spc="9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no</a:t>
                      </a:r>
                      <a:r>
                        <a:rPr lang="en-US" sz="1600" spc="5" dirty="0">
                          <a:effectLst/>
                          <a:latin typeface="Times New Roman" panose="02020603050405020304" pitchFamily="18" charset="0"/>
                          <a:ea typeface="Times New Roman" panose="02020603050405020304" pitchFamily="18" charset="0"/>
                        </a:rPr>
                        <a:t>m</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n </a:t>
                      </a:r>
                      <a:r>
                        <a:rPr lang="en-US" sz="1600" spc="9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p</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rs </a:t>
                      </a:r>
                      <a:r>
                        <a:rPr lang="en-US" sz="1600" spc="27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f</a:t>
                      </a:r>
                      <a:r>
                        <a:rPr lang="en-US" sz="1600" spc="10" dirty="0">
                          <a:effectLst/>
                          <a:latin typeface="Times New Roman" panose="02020603050405020304" pitchFamily="18" charset="0"/>
                          <a:ea typeface="Times New Roman" panose="02020603050405020304" pitchFamily="18" charset="0"/>
                        </a:rPr>
                        <a:t>il</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d </a:t>
                      </a:r>
                      <a:r>
                        <a:rPr lang="en-US" sz="1600" spc="12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n </a:t>
                      </a:r>
                      <a:r>
                        <a:rPr lang="en-US" sz="1600" spc="15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b</a:t>
                      </a:r>
                      <a:r>
                        <a:rPr lang="en-US" sz="1600" spc="5" dirty="0">
                          <a:effectLst/>
                          <a:latin typeface="Times New Roman" panose="02020603050405020304" pitchFamily="18" charset="0"/>
                          <a:ea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l</a:t>
                      </a:r>
                      <a:r>
                        <a:rPr lang="en-US" sz="1600" dirty="0">
                          <a:effectLst/>
                          <a:latin typeface="Times New Roman" panose="02020603050405020304" pitchFamily="18" charset="0"/>
                          <a:ea typeface="Times New Roman" panose="02020603050405020304" pitchFamily="18" charset="0"/>
                        </a:rPr>
                        <a:t>f </a:t>
                      </a:r>
                      <a:r>
                        <a:rPr lang="en-US" sz="1600" spc="9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 </a:t>
                      </a:r>
                      <a:r>
                        <a:rPr lang="en-US" sz="1600" spc="9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h </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nd</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565999">
                <a:tc>
                  <a:txBody>
                    <a:bodyPr/>
                    <a:lstStyle/>
                    <a:p>
                      <a:pPr marL="107315" marR="109220" algn="ctr">
                        <a:spcBef>
                          <a:spcPts val="0"/>
                        </a:spcBef>
                        <a:spcAft>
                          <a:spcPts val="0"/>
                        </a:spcAft>
                      </a:pPr>
                      <a:r>
                        <a:rPr lang="en-US" sz="1600">
                          <a:effectLst/>
                          <a:latin typeface="Times New Roman" panose="02020603050405020304" pitchFamily="18" charset="0"/>
                          <a:ea typeface="Times New Roman" panose="02020603050405020304" pitchFamily="18" charset="0"/>
                        </a:rPr>
                        <a:t>8</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40005">
                        <a:lnSpc>
                          <a:spcPct val="106000"/>
                        </a:lnSpc>
                        <a:spcBef>
                          <a:spcPts val="0"/>
                        </a:spcBef>
                        <a:spcAft>
                          <a:spcPts val="0"/>
                        </a:spcAft>
                      </a:pPr>
                      <a:r>
                        <a:rPr lang="en-US" sz="1600" spc="10"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me</a:t>
                      </a:r>
                      <a:r>
                        <a:rPr lang="en-US" sz="1600" dirty="0">
                          <a:effectLst/>
                          <a:latin typeface="Times New Roman" panose="02020603050405020304" pitchFamily="18" charset="0"/>
                          <a:ea typeface="Times New Roman" panose="02020603050405020304" pitchFamily="18" charset="0"/>
                        </a:rPr>
                        <a:t>s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 </a:t>
                      </a:r>
                      <a:r>
                        <a:rPr lang="en-US" sz="1600" spc="23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nd</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s  </a:t>
                      </a:r>
                      <a:r>
                        <a:rPr lang="en-US" sz="1600" spc="-3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w</a:t>
                      </a:r>
                      <a:r>
                        <a:rPr lang="en-US" sz="1600" spc="-5" dirty="0">
                          <a:effectLst/>
                          <a:latin typeface="Times New Roman" panose="02020603050405020304" pitchFamily="18" charset="0"/>
                          <a:ea typeface="Times New Roman" panose="02020603050405020304" pitchFamily="18" charset="0"/>
                        </a:rPr>
                        <a:t>ho</a:t>
                      </a:r>
                      <a:r>
                        <a:rPr lang="en-US" sz="1600" dirty="0">
                          <a:effectLst/>
                          <a:latin typeface="Times New Roman" panose="02020603050405020304" pitchFamily="18" charset="0"/>
                          <a:ea typeface="Times New Roman" panose="02020603050405020304" pitchFamily="18" charset="0"/>
                        </a:rPr>
                        <a:t>se  </a:t>
                      </a:r>
                      <a:r>
                        <a:rPr lang="en-US" sz="1600" spc="7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no</a:t>
                      </a:r>
                      <a:r>
                        <a:rPr lang="en-US" sz="1600" spc="5" dirty="0">
                          <a:effectLst/>
                          <a:latin typeface="Times New Roman" panose="02020603050405020304" pitchFamily="18" charset="0"/>
                          <a:ea typeface="Times New Roman" panose="02020603050405020304" pitchFamily="18" charset="0"/>
                        </a:rPr>
                        <a:t>m</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n  </a:t>
                      </a:r>
                      <a:r>
                        <a:rPr lang="en-US" sz="1600" spc="-3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p</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rs  </a:t>
                      </a:r>
                      <a:r>
                        <a:rPr lang="en-US" sz="1600" spc="13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we</a:t>
                      </a:r>
                      <a:r>
                        <a:rPr lang="en-US" sz="1600" dirty="0">
                          <a:effectLst/>
                          <a:latin typeface="Times New Roman" panose="02020603050405020304" pitchFamily="18" charset="0"/>
                          <a:ea typeface="Times New Roman" panose="02020603050405020304" pitchFamily="18" charset="0"/>
                        </a:rPr>
                        <a:t>re r</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j</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ct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d</a:t>
                      </a:r>
                      <a:r>
                        <a:rPr lang="en-US" sz="1600" spc="18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w</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h</a:t>
                      </a:r>
                      <a:r>
                        <a:rPr lang="en-US" sz="1600" spc="-4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b</a:t>
                      </a:r>
                      <a:r>
                        <a:rPr lang="en-US" sz="1600" dirty="0">
                          <a:effectLst/>
                          <a:latin typeface="Times New Roman" panose="02020603050405020304" pitchFamily="18" charset="0"/>
                          <a:ea typeface="Times New Roman" panose="02020603050405020304" pitchFamily="18" charset="0"/>
                        </a:rPr>
                        <a:t>r</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f</a:t>
                      </a:r>
                      <a:r>
                        <a:rPr lang="en-US" sz="1600" spc="-3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as</a:t>
                      </a:r>
                      <a:r>
                        <a:rPr lang="en-US" sz="1600" spc="-5" dirty="0">
                          <a:effectLst/>
                          <a:latin typeface="Times New Roman" panose="02020603050405020304" pitchFamily="18" charset="0"/>
                          <a:ea typeface="Times New Roman" panose="02020603050405020304" pitchFamily="18" charset="0"/>
                        </a:rPr>
                        <a:t>on</a:t>
                      </a:r>
                      <a:r>
                        <a:rPr lang="en-US" sz="1600" dirty="0">
                          <a:effectLst/>
                          <a:latin typeface="Times New Roman" panose="02020603050405020304" pitchFamily="18" charset="0"/>
                          <a:ea typeface="Times New Roman" panose="02020603050405020304" pitchFamily="18" charset="0"/>
                        </a:rPr>
                        <a:t>s:</a:t>
                      </a:r>
                      <a:endParaRPr lang="en-US" sz="1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67019">
                <a:tc>
                  <a:txBody>
                    <a:bodyPr/>
                    <a:lstStyle/>
                    <a:p>
                      <a:pPr marL="107315" marR="109220" algn="ctr">
                        <a:spcBef>
                          <a:spcPts val="0"/>
                        </a:spcBef>
                        <a:spcAft>
                          <a:spcPts val="0"/>
                        </a:spcAft>
                      </a:pPr>
                      <a:r>
                        <a:rPr lang="en-US" sz="1600">
                          <a:effectLst/>
                          <a:latin typeface="Times New Roman" panose="02020603050405020304" pitchFamily="18" charset="0"/>
                          <a:ea typeface="Times New Roman" panose="02020603050405020304" pitchFamily="18" charset="0"/>
                        </a:rPr>
                        <a:t>9</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spc="10"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me</a:t>
                      </a:r>
                      <a:r>
                        <a:rPr lang="en-US" sz="1600" dirty="0">
                          <a:effectLst/>
                          <a:latin typeface="Times New Roman" panose="02020603050405020304" pitchFamily="18" charset="0"/>
                          <a:ea typeface="Times New Roman" panose="02020603050405020304" pitchFamily="18" charset="0"/>
                        </a:rPr>
                        <a:t>s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a:t>
                      </a:r>
                      <a:r>
                        <a:rPr lang="en-US" sz="1600" spc="-4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nd</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s</a:t>
                      </a:r>
                      <a:r>
                        <a:rPr lang="en-US" sz="1600" spc="-3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w</a:t>
                      </a:r>
                      <a:r>
                        <a:rPr lang="en-US" sz="1600" spc="-5" dirty="0">
                          <a:effectLst/>
                          <a:latin typeface="Times New Roman" panose="02020603050405020304" pitchFamily="18" charset="0"/>
                          <a:ea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rPr>
                        <a:t>o</a:t>
                      </a:r>
                      <a:r>
                        <a:rPr lang="en-US" sz="1600" spc="5" dirty="0">
                          <a:effectLst/>
                          <a:latin typeface="Times New Roman" panose="02020603050405020304" pitchFamily="18" charset="0"/>
                          <a:ea typeface="Times New Roman" panose="02020603050405020304" pitchFamily="18" charset="0"/>
                        </a:rPr>
                        <a:t> w</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hd</a:t>
                      </a:r>
                      <a:r>
                        <a:rPr lang="en-US" sz="1600" dirty="0">
                          <a:effectLst/>
                          <a:latin typeface="Times New Roman" panose="02020603050405020304" pitchFamily="18" charset="0"/>
                          <a:ea typeface="Times New Roman" panose="02020603050405020304" pitchFamily="18" charset="0"/>
                        </a:rPr>
                        <a:t>raw</a:t>
                      </a:r>
                      <a:r>
                        <a:rPr lang="en-US" sz="1600" spc="-3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r</a:t>
                      </a:r>
                      <a:r>
                        <a:rPr lang="en-US" sz="1600" spc="-3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no</a:t>
                      </a:r>
                      <a:r>
                        <a:rPr lang="en-US" sz="1600" spc="5" dirty="0">
                          <a:effectLst/>
                          <a:latin typeface="Times New Roman" panose="02020603050405020304" pitchFamily="18" charset="0"/>
                          <a:ea typeface="Times New Roman" panose="02020603050405020304" pitchFamily="18" charset="0"/>
                        </a:rPr>
                        <a:t>m</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on</a:t>
                      </a:r>
                      <a:r>
                        <a:rPr lang="en-US" sz="1600" dirty="0">
                          <a:effectLst/>
                          <a:latin typeface="Times New Roman" panose="02020603050405020304" pitchFamily="18" charset="0"/>
                          <a:ea typeface="Times New Roman" panose="02020603050405020304" pitchFamily="18" charset="0"/>
                        </a:rPr>
                        <a:t>s:</a:t>
                      </a:r>
                      <a:endParaRPr lang="en-US" sz="1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6" name="Rectangle 5"/>
          <p:cNvSpPr/>
          <p:nvPr/>
        </p:nvSpPr>
        <p:spPr>
          <a:xfrm>
            <a:off x="1319646" y="0"/>
            <a:ext cx="8801100" cy="705321"/>
          </a:xfrm>
          <a:prstGeom prst="rect">
            <a:avLst/>
          </a:prstGeom>
        </p:spPr>
        <p:txBody>
          <a:bodyPr wrap="square">
            <a:spAutoFit/>
          </a:bodyPr>
          <a:lstStyle/>
          <a:p>
            <a:pPr marL="2491105" marR="2490470" algn="ctr">
              <a:spcBef>
                <a:spcPts val="325"/>
              </a:spcBef>
              <a:spcAft>
                <a:spcPts val="0"/>
              </a:spcAft>
            </a:pPr>
            <a:r>
              <a:rPr lang="en-US" sz="1600" spc="5" dirty="0">
                <a:latin typeface="Times New Roman" panose="02020603050405020304" pitchFamily="18" charset="0"/>
                <a:ea typeface="Times New Roman" panose="02020603050405020304" pitchFamily="18" charset="0"/>
              </a:rPr>
              <a:t>A</a:t>
            </a:r>
            <a:r>
              <a:rPr lang="en-US" sz="1600" spc="-5" dirty="0">
                <a:latin typeface="Times New Roman" panose="02020603050405020304" pitchFamily="18" charset="0"/>
                <a:ea typeface="Times New Roman" panose="02020603050405020304" pitchFamily="18" charset="0"/>
              </a:rPr>
              <a:t>NN</a:t>
            </a:r>
            <a:r>
              <a:rPr lang="en-US" sz="1600" spc="-10" dirty="0">
                <a:latin typeface="Times New Roman" panose="02020603050405020304" pitchFamily="18" charset="0"/>
                <a:ea typeface="Times New Roman" panose="02020603050405020304" pitchFamily="18" charset="0"/>
              </a:rPr>
              <a:t>E</a:t>
            </a:r>
            <a:r>
              <a:rPr lang="en-US" sz="1600" spc="-5" dirty="0">
                <a:latin typeface="Times New Roman" panose="02020603050405020304" pitchFamily="18" charset="0"/>
                <a:ea typeface="Times New Roman" panose="02020603050405020304" pitchFamily="18" charset="0"/>
              </a:rPr>
              <a:t>X</a:t>
            </a:r>
            <a:r>
              <a:rPr lang="en-US" sz="1600" dirty="0">
                <a:latin typeface="Times New Roman" panose="02020603050405020304" pitchFamily="18" charset="0"/>
                <a:ea typeface="Times New Roman" panose="02020603050405020304" pitchFamily="18" charset="0"/>
              </a:rPr>
              <a:t>U</a:t>
            </a:r>
            <a:r>
              <a:rPr lang="en-US" sz="1600" spc="5" dirty="0">
                <a:latin typeface="Times New Roman" panose="02020603050405020304" pitchFamily="18" charset="0"/>
                <a:ea typeface="Times New Roman" panose="02020603050405020304" pitchFamily="18" charset="0"/>
              </a:rPr>
              <a:t>R</a:t>
            </a:r>
            <a:r>
              <a:rPr lang="en-US" sz="1600" dirty="0">
                <a:latin typeface="Times New Roman" panose="02020603050405020304" pitchFamily="18" charset="0"/>
                <a:ea typeface="Times New Roman" panose="02020603050405020304" pitchFamily="18" charset="0"/>
              </a:rPr>
              <a:t>E</a:t>
            </a:r>
            <a:r>
              <a:rPr lang="en-US" sz="1600" spc="4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 </a:t>
            </a:r>
            <a:r>
              <a:rPr lang="en-US" sz="1600" spc="-5" dirty="0" smtClean="0">
                <a:latin typeface="Times New Roman" panose="02020603050405020304" pitchFamily="18" charset="0"/>
                <a:ea typeface="Times New Roman" panose="02020603050405020304" pitchFamily="18" charset="0"/>
              </a:rPr>
              <a:t>XV</a:t>
            </a:r>
            <a:r>
              <a:rPr lang="en-US" sz="1600" dirty="0" smtClean="0">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1375410" marR="1376045" algn="ctr">
              <a:spcBef>
                <a:spcPts val="0"/>
              </a:spcBef>
              <a:spcAft>
                <a:spcPts val="0"/>
              </a:spcAft>
            </a:pPr>
            <a:r>
              <a:rPr lang="en-US" sz="1600" spc="5" dirty="0">
                <a:latin typeface="Times New Roman" panose="02020603050405020304" pitchFamily="18" charset="0"/>
                <a:ea typeface="Times New Roman" panose="02020603050405020304" pitchFamily="18" charset="0"/>
              </a:rPr>
              <a:t>R</a:t>
            </a:r>
            <a:r>
              <a:rPr lang="en-US" sz="1600" spc="-10" dirty="0">
                <a:latin typeface="Times New Roman" panose="02020603050405020304" pitchFamily="18" charset="0"/>
                <a:ea typeface="Times New Roman" panose="02020603050405020304" pitchFamily="18" charset="0"/>
              </a:rPr>
              <a:t>EP</a:t>
            </a:r>
            <a:r>
              <a:rPr lang="en-US" sz="1600" dirty="0">
                <a:latin typeface="Times New Roman" panose="02020603050405020304" pitchFamily="18" charset="0"/>
                <a:ea typeface="Times New Roman" panose="02020603050405020304" pitchFamily="18" charset="0"/>
              </a:rPr>
              <a:t>O</a:t>
            </a:r>
            <a:r>
              <a:rPr lang="en-US" sz="1600" spc="5" dirty="0">
                <a:latin typeface="Times New Roman" panose="02020603050405020304" pitchFamily="18" charset="0"/>
                <a:ea typeface="Times New Roman" panose="02020603050405020304" pitchFamily="18" charset="0"/>
              </a:rPr>
              <a:t>R</a:t>
            </a:r>
            <a:r>
              <a:rPr lang="en-US" sz="1600" dirty="0">
                <a:latin typeface="Times New Roman" panose="02020603050405020304" pitchFamily="18" charset="0"/>
                <a:ea typeface="Times New Roman" panose="02020603050405020304" pitchFamily="18" charset="0"/>
              </a:rPr>
              <a:t>T</a:t>
            </a:r>
            <a:r>
              <a:rPr lang="en-US" sz="1600" spc="20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ON</a:t>
            </a:r>
            <a:r>
              <a:rPr lang="en-US" sz="1600" spc="170"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HE</a:t>
            </a:r>
            <a:r>
              <a:rPr lang="en-US" sz="1600" spc="50" dirty="0">
                <a:latin typeface="Times New Roman" panose="02020603050405020304" pitchFamily="18" charset="0"/>
                <a:ea typeface="Times New Roman" panose="02020603050405020304" pitchFamily="18" charset="0"/>
              </a:rPr>
              <a:t> </a:t>
            </a:r>
            <a:r>
              <a:rPr lang="en-US" sz="1600" spc="-10" dirty="0">
                <a:latin typeface="Times New Roman" panose="02020603050405020304" pitchFamily="18" charset="0"/>
                <a:ea typeface="Times New Roman" panose="02020603050405020304" pitchFamily="18" charset="0"/>
              </a:rPr>
              <a:t>EL</a:t>
            </a:r>
            <a:r>
              <a:rPr lang="en-US" sz="1600" spc="10" dirty="0">
                <a:latin typeface="Times New Roman" panose="02020603050405020304" pitchFamily="18" charset="0"/>
                <a:ea typeface="Times New Roman" panose="02020603050405020304" pitchFamily="18" charset="0"/>
              </a:rPr>
              <a:t>E</a:t>
            </a:r>
            <a:r>
              <a:rPr lang="en-US" sz="1600" spc="-10" dirty="0">
                <a:latin typeface="Times New Roman" panose="02020603050405020304" pitchFamily="18" charset="0"/>
                <a:ea typeface="Times New Roman" panose="02020603050405020304" pitchFamily="18" charset="0"/>
              </a:rPr>
              <a:t>C</a:t>
            </a:r>
            <a:r>
              <a:rPr lang="en-US" sz="1600" spc="5" dirty="0">
                <a:latin typeface="Times New Roman" panose="02020603050405020304" pitchFamily="18" charset="0"/>
                <a:ea typeface="Times New Roman" panose="02020603050405020304" pitchFamily="18" charset="0"/>
              </a:rPr>
              <a:t>T</a:t>
            </a:r>
            <a:r>
              <a:rPr lang="en-US" sz="1600" spc="-5" dirty="0">
                <a:latin typeface="Times New Roman" panose="02020603050405020304" pitchFamily="18" charset="0"/>
                <a:ea typeface="Times New Roman" panose="02020603050405020304" pitchFamily="18" charset="0"/>
              </a:rPr>
              <a:t>I</a:t>
            </a:r>
            <a:r>
              <a:rPr lang="en-US" sz="1600" dirty="0">
                <a:latin typeface="Times New Roman" panose="02020603050405020304" pitchFamily="18" charset="0"/>
                <a:ea typeface="Times New Roman" panose="02020603050405020304" pitchFamily="18" charset="0"/>
              </a:rPr>
              <a:t>ON</a:t>
            </a:r>
            <a:r>
              <a:rPr lang="en-US" sz="1600" spc="1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B</a:t>
            </a:r>
            <a:r>
              <a:rPr lang="en-US" sz="1600" dirty="0">
                <a:latin typeface="Times New Roman" panose="02020603050405020304" pitchFamily="18" charset="0"/>
                <a:ea typeface="Times New Roman" panose="02020603050405020304" pitchFamily="18" charset="0"/>
              </a:rPr>
              <a:t>Y</a:t>
            </a:r>
            <a:r>
              <a:rPr lang="en-US" sz="1600" spc="-4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HE</a:t>
            </a:r>
            <a:r>
              <a:rPr lang="en-US" sz="1600" spc="2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R</a:t>
            </a:r>
            <a:r>
              <a:rPr lang="en-US" sz="1600" spc="-10" dirty="0">
                <a:latin typeface="Times New Roman" panose="02020603050405020304" pitchFamily="18" charset="0"/>
                <a:ea typeface="Times New Roman" panose="02020603050405020304" pitchFamily="18" charset="0"/>
              </a:rPr>
              <a:t>E</a:t>
            </a:r>
            <a:r>
              <a:rPr lang="en-US" sz="1600" spc="5"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U</a:t>
            </a:r>
            <a:r>
              <a:rPr lang="en-US" sz="1600" spc="5" dirty="0">
                <a:latin typeface="Times New Roman" panose="02020603050405020304" pitchFamily="18" charset="0"/>
                <a:ea typeface="Times New Roman" panose="02020603050405020304" pitchFamily="18" charset="0"/>
              </a:rPr>
              <a:t>R</a:t>
            </a:r>
            <a:r>
              <a:rPr lang="en-US" sz="1600" spc="-5" dirty="0">
                <a:latin typeface="Times New Roman" panose="02020603050405020304" pitchFamily="18" charset="0"/>
                <a:ea typeface="Times New Roman" panose="02020603050405020304" pitchFamily="18" charset="0"/>
              </a:rPr>
              <a:t>NI</a:t>
            </a:r>
            <a:r>
              <a:rPr lang="en-US" sz="1600" spc="15" dirty="0">
                <a:latin typeface="Times New Roman" panose="02020603050405020304" pitchFamily="18" charset="0"/>
                <a:ea typeface="Times New Roman" panose="02020603050405020304" pitchFamily="18" charset="0"/>
              </a:rPr>
              <a:t>N</a:t>
            </a:r>
            <a:r>
              <a:rPr lang="en-US" sz="1600" dirty="0">
                <a:latin typeface="Times New Roman" panose="02020603050405020304" pitchFamily="18" charset="0"/>
                <a:ea typeface="Times New Roman" panose="02020603050405020304" pitchFamily="18" charset="0"/>
              </a:rPr>
              <a:t>G </a:t>
            </a:r>
            <a:r>
              <a:rPr lang="en-US" sz="1600" spc="45"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OFF</a:t>
            </a:r>
            <a:r>
              <a:rPr lang="en-US" sz="1600" spc="-5" dirty="0">
                <a:latin typeface="Times New Roman" panose="02020603050405020304" pitchFamily="18" charset="0"/>
                <a:ea typeface="Times New Roman" panose="02020603050405020304" pitchFamily="18" charset="0"/>
              </a:rPr>
              <a:t>I</a:t>
            </a:r>
            <a:r>
              <a:rPr lang="en-US" sz="1600" spc="15" dirty="0">
                <a:latin typeface="Times New Roman" panose="02020603050405020304" pitchFamily="18" charset="0"/>
                <a:ea typeface="Times New Roman" panose="02020603050405020304" pitchFamily="18" charset="0"/>
              </a:rPr>
              <a:t>C</a:t>
            </a:r>
            <a:r>
              <a:rPr lang="en-US" sz="1600" spc="-10"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R</a:t>
            </a:r>
            <a:endParaRPr lang="en-US" sz="1200" dirty="0">
              <a:latin typeface="Times New Roman" panose="02020603050405020304" pitchFamily="18" charset="0"/>
              <a:ea typeface="Times New Roman" panose="02020603050405020304" pitchFamily="18" charset="0"/>
            </a:endParaRPr>
          </a:p>
          <a:p>
            <a:pPr>
              <a:lnSpc>
                <a:spcPts val="700"/>
              </a:lnSpc>
              <a:spcBef>
                <a:spcPts val="15"/>
              </a:spcBef>
            </a:pPr>
            <a:r>
              <a:rPr lang="en-US" sz="70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3587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297" y="901337"/>
            <a:ext cx="9052560" cy="3853543"/>
          </a:xfrm>
        </p:spPr>
        <p:txBody>
          <a:bodyPr>
            <a:normAutofit/>
          </a:bodyPr>
          <a:lstStyle/>
          <a:p>
            <a:pPr algn="ctr"/>
            <a:r>
              <a:rPr lang="en-US" b="1" dirty="0" smtClean="0"/>
              <a:t>Statutory Reports</a:t>
            </a:r>
            <a:endParaRPr lang="en-US" dirty="0"/>
          </a:p>
        </p:txBody>
      </p:sp>
    </p:spTree>
    <p:extLst>
      <p:ext uri="{BB962C8B-B14F-4D97-AF65-F5344CB8AC3E}">
        <p14:creationId xmlns:p14="http://schemas.microsoft.com/office/powerpoint/2010/main" val="3425503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39730478"/>
              </p:ext>
            </p:extLst>
          </p:nvPr>
        </p:nvGraphicFramePr>
        <p:xfrm>
          <a:off x="1184707" y="705321"/>
          <a:ext cx="9819266" cy="6016052"/>
        </p:xfrm>
        <a:graphic>
          <a:graphicData uri="http://schemas.openxmlformats.org/drawingml/2006/table">
            <a:tbl>
              <a:tblPr firstRow="1" firstCol="1" lastRow="1" lastCol="1" bandRow="1" bandCol="1"/>
              <a:tblGrid>
                <a:gridCol w="571356">
                  <a:extLst>
                    <a:ext uri="{9D8B030D-6E8A-4147-A177-3AD203B41FA5}">
                      <a16:colId xmlns="" xmlns:a16="http://schemas.microsoft.com/office/drawing/2014/main" val="20000"/>
                    </a:ext>
                  </a:extLst>
                </a:gridCol>
                <a:gridCol w="5974821">
                  <a:extLst>
                    <a:ext uri="{9D8B030D-6E8A-4147-A177-3AD203B41FA5}">
                      <a16:colId xmlns="" xmlns:a16="http://schemas.microsoft.com/office/drawing/2014/main" val="20001"/>
                    </a:ext>
                  </a:extLst>
                </a:gridCol>
                <a:gridCol w="3273089">
                  <a:extLst>
                    <a:ext uri="{9D8B030D-6E8A-4147-A177-3AD203B41FA5}">
                      <a16:colId xmlns="" xmlns:a16="http://schemas.microsoft.com/office/drawing/2014/main" val="20002"/>
                    </a:ext>
                  </a:extLst>
                </a:gridCol>
              </a:tblGrid>
              <a:tr h="650583">
                <a:tc>
                  <a:txBody>
                    <a:bodyPr/>
                    <a:lstStyle/>
                    <a:p>
                      <a:pPr marL="97155" marR="0">
                        <a:spcBef>
                          <a:spcPts val="0"/>
                        </a:spcBef>
                        <a:spcAft>
                          <a:spcPts val="0"/>
                        </a:spcAft>
                      </a:pPr>
                      <a:r>
                        <a:rPr lang="en-US" sz="1600" spc="-5" dirty="0">
                          <a:effectLst/>
                          <a:latin typeface="Times New Roman" panose="02020603050405020304" pitchFamily="18" charset="0"/>
                          <a:ea typeface="Times New Roman" panose="02020603050405020304" pitchFamily="18" charset="0"/>
                        </a:rPr>
                        <a:t>1</a:t>
                      </a:r>
                      <a:r>
                        <a:rPr lang="en-US" sz="1600" dirty="0">
                          <a:effectLst/>
                          <a:latin typeface="Times New Roman" panose="02020603050405020304" pitchFamily="18" charset="0"/>
                          <a:ea typeface="Times New Roman" panose="02020603050405020304" pitchFamily="18" charset="0"/>
                        </a:rPr>
                        <a:t>0</a:t>
                      </a:r>
                      <a:endParaRPr lang="en-US" sz="1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43180" algn="just">
                        <a:lnSpc>
                          <a:spcPct val="106000"/>
                        </a:lnSpc>
                        <a:spcBef>
                          <a:spcPts val="0"/>
                        </a:spcBef>
                        <a:spcAft>
                          <a:spcPts val="0"/>
                        </a:spcAft>
                      </a:pPr>
                      <a:r>
                        <a:rPr lang="en-US" sz="1600" spc="10"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me</a:t>
                      </a:r>
                      <a:r>
                        <a:rPr lang="en-US" sz="1600" dirty="0">
                          <a:effectLst/>
                          <a:latin typeface="Times New Roman" panose="02020603050405020304" pitchFamily="18" charset="0"/>
                          <a:ea typeface="Times New Roman" panose="02020603050405020304" pitchFamily="18" charset="0"/>
                        </a:rPr>
                        <a:t>s</a:t>
                      </a:r>
                      <a:r>
                        <a:rPr lang="en-US" sz="1600" spc="4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a:t>
                      </a:r>
                      <a:r>
                        <a:rPr lang="en-US" sz="1600" spc="2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on</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g</a:t>
                      </a:r>
                      <a:r>
                        <a:rPr lang="en-US" sz="1600" spc="3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nd</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s</a:t>
                      </a:r>
                      <a:r>
                        <a:rPr lang="en-US" sz="1600" spc="2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rPr>
                        <a:t>g</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 </a:t>
                      </a:r>
                      <a:r>
                        <a:rPr lang="en-US" sz="1600" spc="1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w</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h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rPr>
                        <a:t>e </a:t>
                      </a:r>
                      <a:r>
                        <a:rPr lang="en-US" sz="1600" spc="-5" dirty="0">
                          <a:effectLst/>
                          <a:latin typeface="Times New Roman" panose="02020603050405020304" pitchFamily="18" charset="0"/>
                          <a:ea typeface="Times New Roman" panose="02020603050405020304" pitchFamily="18" charset="0"/>
                        </a:rPr>
                        <a:t>d</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r</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p</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n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rPr>
                        <a:t>e</a:t>
                      </a:r>
                      <a:r>
                        <a:rPr lang="en-US" sz="1600" spc="16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s</a:t>
                      </a:r>
                      <a:r>
                        <a:rPr lang="en-US" sz="1600" spc="5" dirty="0">
                          <a:effectLst/>
                          <a:latin typeface="Times New Roman" panose="02020603050405020304" pitchFamily="18" charset="0"/>
                          <a:ea typeface="Times New Roman" panose="02020603050405020304" pitchFamily="18" charset="0"/>
                        </a:rPr>
                        <a:t>ym</a:t>
                      </a:r>
                      <a:r>
                        <a:rPr lang="en-US" sz="1600" spc="-5" dirty="0">
                          <a:effectLst/>
                          <a:latin typeface="Times New Roman" panose="02020603050405020304" pitchFamily="18" charset="0"/>
                          <a:ea typeface="Times New Roman" panose="02020603050405020304" pitchFamily="18" charset="0"/>
                        </a:rPr>
                        <a:t>bo</a:t>
                      </a:r>
                      <a:r>
                        <a:rPr lang="en-US" sz="1600" dirty="0">
                          <a:effectLst/>
                          <a:latin typeface="Times New Roman" panose="02020603050405020304" pitchFamily="18" charset="0"/>
                          <a:ea typeface="Times New Roman" panose="02020603050405020304" pitchFamily="18" charset="0"/>
                        </a:rPr>
                        <a:t>l</a:t>
                      </a:r>
                      <a:r>
                        <a:rPr lang="en-US" sz="1600" spc="2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ll</a:t>
                      </a:r>
                      <a:r>
                        <a:rPr lang="en-US" sz="1600" spc="-5" dirty="0">
                          <a:effectLst/>
                          <a:latin typeface="Times New Roman" panose="02020603050405020304" pitchFamily="18" charset="0"/>
                          <a:ea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rPr>
                        <a:t>tt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d </a:t>
                      </a:r>
                      <a:r>
                        <a:rPr lang="en-US" sz="1600" spc="15"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o</a:t>
                      </a:r>
                      <a:r>
                        <a:rPr lang="en-US" sz="1600" spc="9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h</a:t>
                      </a:r>
                      <a:r>
                        <a:rPr lang="en-US" sz="1600" spc="12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d</a:t>
                      </a:r>
                      <a:r>
                        <a:rPr lang="en-US" sz="1600" spc="12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rPr>
                        <a:t>ar</a:t>
                      </a:r>
                      <a:r>
                        <a:rPr lang="en-US" sz="1600" spc="-5"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y aff</a:t>
                      </a:r>
                      <a:r>
                        <a:rPr lang="en-US" sz="1600" spc="10" dirty="0">
                          <a:effectLst/>
                          <a:latin typeface="Times New Roman" panose="02020603050405020304" pitchFamily="18" charset="0"/>
                          <a:ea typeface="Times New Roman" panose="02020603050405020304" pitchFamily="18" charset="0"/>
                        </a:rPr>
                        <a:t>i</a:t>
                      </a:r>
                      <a:r>
                        <a:rPr lang="en-US" sz="1600" spc="-15" dirty="0">
                          <a:effectLst/>
                          <a:latin typeface="Times New Roman" panose="02020603050405020304" pitchFamily="18" charset="0"/>
                          <a:ea typeface="Times New Roman" panose="02020603050405020304" pitchFamily="18" charset="0"/>
                        </a:rPr>
                        <a:t>l</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on</a:t>
                      </a:r>
                      <a:r>
                        <a:rPr lang="en-US" sz="16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41122">
                <a:tc>
                  <a:txBody>
                    <a:bodyPr/>
                    <a:lstStyle/>
                    <a:p>
                      <a:pPr marL="97155" marR="0">
                        <a:spcBef>
                          <a:spcPts val="0"/>
                        </a:spcBef>
                        <a:spcAft>
                          <a:spcPts val="0"/>
                        </a:spcAft>
                      </a:pPr>
                      <a:r>
                        <a:rPr lang="en-US" sz="1600" spc="-5">
                          <a:effectLst/>
                          <a:latin typeface="Times New Roman" panose="02020603050405020304" pitchFamily="18" charset="0"/>
                          <a:ea typeface="Times New Roman" panose="02020603050405020304" pitchFamily="18" charset="0"/>
                        </a:rPr>
                        <a:t>1</a:t>
                      </a:r>
                      <a:r>
                        <a:rPr lang="en-US" sz="1600">
                          <a:effectLst/>
                          <a:latin typeface="Times New Roman" panose="02020603050405020304" pitchFamily="18" charset="0"/>
                          <a:ea typeface="Times New Roman" panose="02020603050405020304" pitchFamily="18" charset="0"/>
                        </a:rPr>
                        <a:t>1</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42545">
                        <a:lnSpc>
                          <a:spcPct val="106000"/>
                        </a:lnSpc>
                        <a:spcBef>
                          <a:spcPts val="0"/>
                        </a:spcBef>
                        <a:spcAft>
                          <a:spcPts val="0"/>
                        </a:spcAft>
                      </a:pPr>
                      <a:r>
                        <a:rPr lang="en-US" sz="1600" spc="10">
                          <a:effectLst/>
                          <a:latin typeface="Times New Roman" panose="02020603050405020304" pitchFamily="18" charset="0"/>
                          <a:ea typeface="Times New Roman" panose="02020603050405020304" pitchFamily="18" charset="0"/>
                        </a:rPr>
                        <a:t>N</a:t>
                      </a:r>
                      <a:r>
                        <a:rPr lang="en-US" sz="1600">
                          <a:effectLst/>
                          <a:latin typeface="Times New Roman" panose="02020603050405020304" pitchFamily="18" charset="0"/>
                          <a:ea typeface="Times New Roman" panose="02020603050405020304" pitchFamily="18" charset="0"/>
                        </a:rPr>
                        <a:t>a</a:t>
                      </a:r>
                      <a:r>
                        <a:rPr lang="en-US" sz="1600" spc="5">
                          <a:effectLst/>
                          <a:latin typeface="Times New Roman" panose="02020603050405020304" pitchFamily="18" charset="0"/>
                          <a:ea typeface="Times New Roman" panose="02020603050405020304" pitchFamily="18" charset="0"/>
                        </a:rPr>
                        <a:t>me</a:t>
                      </a:r>
                      <a:r>
                        <a:rPr lang="en-US" sz="1600">
                          <a:effectLst/>
                          <a:latin typeface="Times New Roman" panose="02020603050405020304" pitchFamily="18" charset="0"/>
                          <a:ea typeface="Times New Roman" panose="02020603050405020304" pitchFamily="18" charset="0"/>
                        </a:rPr>
                        <a:t>s </a:t>
                      </a:r>
                      <a:r>
                        <a:rPr lang="en-US" sz="1600" spc="155">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o</a:t>
                      </a:r>
                      <a:r>
                        <a:rPr lang="en-US" sz="1600">
                          <a:effectLst/>
                          <a:latin typeface="Times New Roman" panose="02020603050405020304" pitchFamily="18" charset="0"/>
                          <a:ea typeface="Times New Roman" panose="02020603050405020304" pitchFamily="18" charset="0"/>
                        </a:rPr>
                        <a:t>f </a:t>
                      </a:r>
                      <a:r>
                        <a:rPr lang="en-US" sz="1600" spc="115">
                          <a:effectLst/>
                          <a:latin typeface="Times New Roman" panose="02020603050405020304" pitchFamily="18" charset="0"/>
                          <a:ea typeface="Times New Roman" panose="02020603050405020304" pitchFamily="18" charset="0"/>
                        </a:rPr>
                        <a:t> </a:t>
                      </a:r>
                      <a:r>
                        <a:rPr lang="en-US" sz="1600" spc="-10">
                          <a:effectLst/>
                          <a:latin typeface="Times New Roman" panose="02020603050405020304" pitchFamily="18" charset="0"/>
                          <a:ea typeface="Times New Roman" panose="02020603050405020304" pitchFamily="18" charset="0"/>
                        </a:rPr>
                        <a:t>c</a:t>
                      </a:r>
                      <a:r>
                        <a:rPr lang="en-US" sz="1600">
                          <a:effectLst/>
                          <a:latin typeface="Times New Roman" panose="02020603050405020304" pitchFamily="18" charset="0"/>
                          <a:ea typeface="Times New Roman" panose="02020603050405020304" pitchFamily="18" charset="0"/>
                        </a:rPr>
                        <a:t>a</a:t>
                      </a:r>
                      <a:r>
                        <a:rPr lang="en-US" sz="1600" spc="-5">
                          <a:effectLst/>
                          <a:latin typeface="Times New Roman" panose="02020603050405020304" pitchFamily="18" charset="0"/>
                          <a:ea typeface="Times New Roman" panose="02020603050405020304" pitchFamily="18" charset="0"/>
                        </a:rPr>
                        <a:t>nd</a:t>
                      </a:r>
                      <a:r>
                        <a:rPr lang="en-US" sz="1600" spc="10">
                          <a:effectLst/>
                          <a:latin typeface="Times New Roman" panose="02020603050405020304" pitchFamily="18" charset="0"/>
                          <a:ea typeface="Times New Roman" panose="02020603050405020304" pitchFamily="18" charset="0"/>
                        </a:rPr>
                        <a:t>i</a:t>
                      </a:r>
                      <a:r>
                        <a:rPr lang="en-US" sz="1600" spc="-5">
                          <a:effectLst/>
                          <a:latin typeface="Times New Roman" panose="02020603050405020304" pitchFamily="18" charset="0"/>
                          <a:ea typeface="Times New Roman" panose="02020603050405020304" pitchFamily="18" charset="0"/>
                        </a:rPr>
                        <a:t>d</a:t>
                      </a:r>
                      <a:r>
                        <a:rPr lang="en-US" sz="1600">
                          <a:effectLst/>
                          <a:latin typeface="Times New Roman" panose="02020603050405020304" pitchFamily="18" charset="0"/>
                          <a:ea typeface="Times New Roman" panose="02020603050405020304" pitchFamily="18" charset="0"/>
                        </a:rPr>
                        <a:t>a</a:t>
                      </a:r>
                      <a:r>
                        <a:rPr lang="en-US" sz="1600" spc="-10">
                          <a:effectLst/>
                          <a:latin typeface="Times New Roman" panose="02020603050405020304" pitchFamily="18" charset="0"/>
                          <a:ea typeface="Times New Roman" panose="02020603050405020304" pitchFamily="18" charset="0"/>
                        </a:rPr>
                        <a:t>t</a:t>
                      </a:r>
                      <a:r>
                        <a:rPr lang="en-US" sz="1600" spc="5">
                          <a:effectLst/>
                          <a:latin typeface="Times New Roman" panose="02020603050405020304" pitchFamily="18" charset="0"/>
                          <a:ea typeface="Times New Roman" panose="02020603050405020304" pitchFamily="18" charset="0"/>
                        </a:rPr>
                        <a:t>e</a:t>
                      </a:r>
                      <a:r>
                        <a:rPr lang="en-US" sz="1600">
                          <a:effectLst/>
                          <a:latin typeface="Times New Roman" panose="02020603050405020304" pitchFamily="18" charset="0"/>
                          <a:ea typeface="Times New Roman" panose="02020603050405020304" pitchFamily="18" charset="0"/>
                        </a:rPr>
                        <a:t>s </a:t>
                      </a:r>
                      <a:r>
                        <a:rPr lang="en-US" sz="1600" spc="120">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w</a:t>
                      </a:r>
                      <a:r>
                        <a:rPr lang="en-US" sz="1600" spc="-5">
                          <a:effectLst/>
                          <a:latin typeface="Times New Roman" panose="02020603050405020304" pitchFamily="18" charset="0"/>
                          <a:ea typeface="Times New Roman" panose="02020603050405020304" pitchFamily="18" charset="0"/>
                        </a:rPr>
                        <a:t>h</a:t>
                      </a:r>
                      <a:r>
                        <a:rPr lang="en-US" sz="1600">
                          <a:effectLst/>
                          <a:latin typeface="Times New Roman" panose="02020603050405020304" pitchFamily="18" charset="0"/>
                          <a:ea typeface="Times New Roman" panose="02020603050405020304" pitchFamily="18" charset="0"/>
                        </a:rPr>
                        <a:t>o </a:t>
                      </a:r>
                      <a:r>
                        <a:rPr lang="en-US" sz="1600" spc="160">
                          <a:effectLst/>
                          <a:latin typeface="Times New Roman" panose="02020603050405020304" pitchFamily="18" charset="0"/>
                          <a:ea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rPr>
                        <a:t>r</a:t>
                      </a:r>
                      <a:r>
                        <a:rPr lang="en-US" sz="1600" spc="5">
                          <a:effectLst/>
                          <a:latin typeface="Times New Roman" panose="02020603050405020304" pitchFamily="18" charset="0"/>
                          <a:ea typeface="Times New Roman" panose="02020603050405020304" pitchFamily="18" charset="0"/>
                        </a:rPr>
                        <a:t>e</a:t>
                      </a:r>
                      <a:r>
                        <a:rPr lang="en-US" sz="1600" spc="-5">
                          <a:effectLst/>
                          <a:latin typeface="Times New Roman" panose="02020603050405020304" pitchFamily="18" charset="0"/>
                          <a:ea typeface="Times New Roman" panose="02020603050405020304" pitchFamily="18" charset="0"/>
                        </a:rPr>
                        <a:t>noun</a:t>
                      </a:r>
                      <a:r>
                        <a:rPr lang="en-US" sz="1600" spc="-10">
                          <a:effectLst/>
                          <a:latin typeface="Times New Roman" panose="02020603050405020304" pitchFamily="18" charset="0"/>
                          <a:ea typeface="Times New Roman" panose="02020603050405020304" pitchFamily="18" charset="0"/>
                        </a:rPr>
                        <a:t>c</a:t>
                      </a:r>
                      <a:r>
                        <a:rPr lang="en-US" sz="1600" spc="5">
                          <a:effectLst/>
                          <a:latin typeface="Times New Roman" panose="02020603050405020304" pitchFamily="18" charset="0"/>
                          <a:ea typeface="Times New Roman" panose="02020603050405020304" pitchFamily="18" charset="0"/>
                        </a:rPr>
                        <a:t>e</a:t>
                      </a:r>
                      <a:r>
                        <a:rPr lang="en-US" sz="1600">
                          <a:effectLst/>
                          <a:latin typeface="Times New Roman" panose="02020603050405020304" pitchFamily="18" charset="0"/>
                          <a:ea typeface="Times New Roman" panose="02020603050405020304" pitchFamily="18" charset="0"/>
                        </a:rPr>
                        <a:t>d  </a:t>
                      </a:r>
                      <a:r>
                        <a:rPr lang="en-US" sz="1600" spc="115">
                          <a:effectLst/>
                          <a:latin typeface="Times New Roman" panose="02020603050405020304" pitchFamily="18" charset="0"/>
                          <a:ea typeface="Times New Roman" panose="02020603050405020304" pitchFamily="18" charset="0"/>
                        </a:rPr>
                        <a:t> </a:t>
                      </a:r>
                      <a:r>
                        <a:rPr lang="en-US" sz="1600" spc="-10">
                          <a:effectLst/>
                          <a:latin typeface="Times New Roman" panose="02020603050405020304" pitchFamily="18" charset="0"/>
                          <a:ea typeface="Times New Roman" panose="02020603050405020304" pitchFamily="18" charset="0"/>
                        </a:rPr>
                        <a:t>t</a:t>
                      </a:r>
                      <a:r>
                        <a:rPr lang="en-US" sz="1600" spc="-5">
                          <a:effectLst/>
                          <a:latin typeface="Times New Roman" panose="02020603050405020304" pitchFamily="18" charset="0"/>
                          <a:ea typeface="Times New Roman" panose="02020603050405020304" pitchFamily="18" charset="0"/>
                        </a:rPr>
                        <a:t>h</a:t>
                      </a:r>
                      <a:r>
                        <a:rPr lang="en-US" sz="1600" spc="5">
                          <a:effectLst/>
                          <a:latin typeface="Times New Roman" panose="02020603050405020304" pitchFamily="18" charset="0"/>
                          <a:ea typeface="Times New Roman" panose="02020603050405020304" pitchFamily="18" charset="0"/>
                        </a:rPr>
                        <a:t>e</a:t>
                      </a:r>
                      <a:r>
                        <a:rPr lang="en-US" sz="1600" spc="10">
                          <a:effectLst/>
                          <a:latin typeface="Times New Roman" panose="02020603050405020304" pitchFamily="18" charset="0"/>
                          <a:ea typeface="Times New Roman" panose="02020603050405020304" pitchFamily="18" charset="0"/>
                        </a:rPr>
                        <a:t>i</a:t>
                      </a:r>
                      <a:r>
                        <a:rPr lang="en-US" sz="1600">
                          <a:effectLst/>
                          <a:latin typeface="Times New Roman" panose="02020603050405020304" pitchFamily="18" charset="0"/>
                          <a:ea typeface="Times New Roman" panose="02020603050405020304" pitchFamily="18" charset="0"/>
                        </a:rPr>
                        <a:t>r </a:t>
                      </a:r>
                      <a:r>
                        <a:rPr lang="en-US" sz="1600" spc="120">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p</a:t>
                      </a:r>
                      <a:r>
                        <a:rPr lang="en-US" sz="1600">
                          <a:effectLst/>
                          <a:latin typeface="Times New Roman" panose="02020603050405020304" pitchFamily="18" charset="0"/>
                          <a:ea typeface="Times New Roman" panose="02020603050405020304" pitchFamily="18" charset="0"/>
                        </a:rPr>
                        <a:t>ar</a:t>
                      </a:r>
                      <a:r>
                        <a:rPr lang="en-US" sz="1600" spc="-10">
                          <a:effectLst/>
                          <a:latin typeface="Times New Roman" panose="02020603050405020304" pitchFamily="18" charset="0"/>
                          <a:ea typeface="Times New Roman" panose="02020603050405020304" pitchFamily="18" charset="0"/>
                        </a:rPr>
                        <a:t>t</a:t>
                      </a:r>
                      <a:r>
                        <a:rPr lang="en-US" sz="1600">
                          <a:effectLst/>
                          <a:latin typeface="Times New Roman" panose="02020603050405020304" pitchFamily="18" charset="0"/>
                          <a:ea typeface="Times New Roman" panose="02020603050405020304" pitchFamily="18" charset="0"/>
                        </a:rPr>
                        <a:t>y </a:t>
                      </a:r>
                      <a:r>
                        <a:rPr lang="en-US" sz="1600" spc="245">
                          <a:effectLst/>
                          <a:latin typeface="Times New Roman" panose="02020603050405020304" pitchFamily="18" charset="0"/>
                          <a:ea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rPr>
                        <a:t>af</a:t>
                      </a:r>
                      <a:r>
                        <a:rPr lang="en-US" sz="1600" spc="-10">
                          <a:effectLst/>
                          <a:latin typeface="Times New Roman" panose="02020603050405020304" pitchFamily="18" charset="0"/>
                          <a:ea typeface="Times New Roman" panose="02020603050405020304" pitchFamily="18" charset="0"/>
                        </a:rPr>
                        <a:t>t</a:t>
                      </a:r>
                      <a:r>
                        <a:rPr lang="en-US" sz="1600" spc="5">
                          <a:effectLst/>
                          <a:latin typeface="Times New Roman" panose="02020603050405020304" pitchFamily="18" charset="0"/>
                          <a:ea typeface="Times New Roman" panose="02020603050405020304" pitchFamily="18" charset="0"/>
                        </a:rPr>
                        <a:t>e</a:t>
                      </a:r>
                      <a:r>
                        <a:rPr lang="en-US" sz="1600">
                          <a:effectLst/>
                          <a:latin typeface="Times New Roman" panose="02020603050405020304" pitchFamily="18" charset="0"/>
                          <a:ea typeface="Times New Roman" panose="02020603050405020304" pitchFamily="18" charset="0"/>
                        </a:rPr>
                        <a:t>r a</a:t>
                      </a:r>
                      <a:r>
                        <a:rPr lang="en-US" sz="1600" spc="10">
                          <a:effectLst/>
                          <a:latin typeface="Times New Roman" panose="02020603050405020304" pitchFamily="18" charset="0"/>
                          <a:ea typeface="Times New Roman" panose="02020603050405020304" pitchFamily="18" charset="0"/>
                        </a:rPr>
                        <a:t>ll</a:t>
                      </a:r>
                      <a:r>
                        <a:rPr lang="en-US" sz="1600" spc="-5">
                          <a:effectLst/>
                          <a:latin typeface="Times New Roman" panose="02020603050405020304" pitchFamily="18" charset="0"/>
                          <a:ea typeface="Times New Roman" panose="02020603050405020304" pitchFamily="18" charset="0"/>
                        </a:rPr>
                        <a:t>o</a:t>
                      </a:r>
                      <a:r>
                        <a:rPr lang="en-US" sz="1600" spc="-10">
                          <a:effectLst/>
                          <a:latin typeface="Times New Roman" panose="02020603050405020304" pitchFamily="18" charset="0"/>
                          <a:ea typeface="Times New Roman" panose="02020603050405020304" pitchFamily="18" charset="0"/>
                        </a:rPr>
                        <a:t>t</a:t>
                      </a:r>
                      <a:r>
                        <a:rPr lang="en-US" sz="1600" spc="5">
                          <a:effectLst/>
                          <a:latin typeface="Times New Roman" panose="02020603050405020304" pitchFamily="18" charset="0"/>
                          <a:ea typeface="Times New Roman" panose="02020603050405020304" pitchFamily="18" charset="0"/>
                        </a:rPr>
                        <a:t>me</a:t>
                      </a:r>
                      <a:r>
                        <a:rPr lang="en-US" sz="1600" spc="-5">
                          <a:effectLst/>
                          <a:latin typeface="Times New Roman" panose="02020603050405020304" pitchFamily="18" charset="0"/>
                          <a:ea typeface="Times New Roman" panose="02020603050405020304" pitchFamily="18" charset="0"/>
                        </a:rPr>
                        <a:t>n</a:t>
                      </a:r>
                      <a:r>
                        <a:rPr lang="en-US" sz="1600">
                          <a:effectLst/>
                          <a:latin typeface="Times New Roman" panose="02020603050405020304" pitchFamily="18" charset="0"/>
                          <a:ea typeface="Times New Roman" panose="02020603050405020304" pitchFamily="18" charset="0"/>
                        </a:rPr>
                        <a:t>t</a:t>
                      </a:r>
                      <a:r>
                        <a:rPr lang="en-US" sz="1600" spc="-45">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o</a:t>
                      </a:r>
                      <a:r>
                        <a:rPr lang="en-US" sz="1600">
                          <a:effectLst/>
                          <a:latin typeface="Times New Roman" panose="02020603050405020304" pitchFamily="18" charset="0"/>
                          <a:ea typeface="Times New Roman" panose="02020603050405020304" pitchFamily="18" charset="0"/>
                        </a:rPr>
                        <a:t>f</a:t>
                      </a:r>
                      <a:r>
                        <a:rPr lang="en-US" sz="1600" spc="-40">
                          <a:effectLst/>
                          <a:latin typeface="Times New Roman" panose="02020603050405020304" pitchFamily="18" charset="0"/>
                          <a:ea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rPr>
                        <a:t>s</a:t>
                      </a:r>
                      <a:r>
                        <a:rPr lang="en-US" sz="1600" spc="5">
                          <a:effectLst/>
                          <a:latin typeface="Times New Roman" panose="02020603050405020304" pitchFamily="18" charset="0"/>
                          <a:ea typeface="Times New Roman" panose="02020603050405020304" pitchFamily="18" charset="0"/>
                        </a:rPr>
                        <a:t>ym</a:t>
                      </a:r>
                      <a:r>
                        <a:rPr lang="en-US" sz="1600" spc="-5">
                          <a:effectLst/>
                          <a:latin typeface="Times New Roman" panose="02020603050405020304" pitchFamily="18" charset="0"/>
                          <a:ea typeface="Times New Roman" panose="02020603050405020304" pitchFamily="18" charset="0"/>
                        </a:rPr>
                        <a:t>bo</a:t>
                      </a:r>
                      <a:r>
                        <a:rPr lang="en-US" sz="1600" spc="10">
                          <a:effectLst/>
                          <a:latin typeface="Times New Roman" panose="02020603050405020304" pitchFamily="18" charset="0"/>
                          <a:ea typeface="Times New Roman" panose="02020603050405020304" pitchFamily="18" charset="0"/>
                        </a:rPr>
                        <a:t>l</a:t>
                      </a:r>
                      <a:r>
                        <a:rPr lang="en-US" sz="1600">
                          <a:effectLst/>
                          <a:latin typeface="Times New Roman" panose="02020603050405020304" pitchFamily="18" charset="0"/>
                          <a:ea typeface="Times New Roman" panose="02020603050405020304" pitchFamily="18" charset="0"/>
                        </a:rPr>
                        <a:t>s:</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072188">
                <a:tc>
                  <a:txBody>
                    <a:bodyPr/>
                    <a:lstStyle/>
                    <a:p>
                      <a:pPr marL="97155" marR="0">
                        <a:spcBef>
                          <a:spcPts val="0"/>
                        </a:spcBef>
                        <a:spcAft>
                          <a:spcPts val="0"/>
                        </a:spcAft>
                      </a:pPr>
                      <a:r>
                        <a:rPr lang="en-US" sz="1600" spc="-5">
                          <a:effectLst/>
                          <a:latin typeface="Times New Roman" panose="02020603050405020304" pitchFamily="18" charset="0"/>
                          <a:ea typeface="Times New Roman" panose="02020603050405020304" pitchFamily="18" charset="0"/>
                        </a:rPr>
                        <a:t>1</a:t>
                      </a:r>
                      <a:r>
                        <a:rPr lang="en-US" sz="1600">
                          <a:effectLst/>
                          <a:latin typeface="Times New Roman" panose="02020603050405020304" pitchFamily="18" charset="0"/>
                          <a:ea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40640" algn="just">
                        <a:lnSpc>
                          <a:spcPct val="105000"/>
                        </a:lnSpc>
                        <a:spcBef>
                          <a:spcPts val="0"/>
                        </a:spcBef>
                        <a:spcAft>
                          <a:spcPts val="0"/>
                        </a:spcAft>
                      </a:pPr>
                      <a:r>
                        <a:rPr lang="en-US" sz="1600" spc="10"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me</a:t>
                      </a:r>
                      <a:r>
                        <a:rPr lang="en-US" sz="1600" dirty="0">
                          <a:effectLst/>
                          <a:latin typeface="Times New Roman" panose="02020603050405020304" pitchFamily="18" charset="0"/>
                          <a:ea typeface="Times New Roman" panose="02020603050405020304" pitchFamily="18" charset="0"/>
                        </a:rPr>
                        <a:t>s</a:t>
                      </a:r>
                      <a:r>
                        <a:rPr lang="en-US" sz="1600" spc="2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nd</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nd</a:t>
                      </a:r>
                      <a:r>
                        <a:rPr lang="en-US" sz="1600" spc="5" dirty="0">
                          <a:effectLst/>
                          <a:latin typeface="Times New Roman" panose="02020603050405020304" pitchFamily="18" charset="0"/>
                          <a:ea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rPr>
                        <a:t>p</a:t>
                      </a:r>
                      <a:r>
                        <a:rPr lang="en-US" sz="1600" spc="5" dirty="0">
                          <a:effectLst/>
                          <a:latin typeface="Times New Roman" panose="02020603050405020304" pitchFamily="18" charset="0"/>
                          <a:ea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rPr>
                        <a:t>nd</a:t>
                      </a:r>
                      <a:r>
                        <a:rPr lang="en-US" sz="1600" spc="5" dirty="0">
                          <a:effectLst/>
                          <a:latin typeface="Times New Roman" panose="02020603050405020304" pitchFamily="18" charset="0"/>
                          <a:ea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s),</a:t>
                      </a:r>
                      <a:r>
                        <a:rPr lang="en-US" sz="1600" spc="-2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s</a:t>
                      </a:r>
                      <a:r>
                        <a:rPr lang="en-US" sz="1600" spc="-5" dirty="0">
                          <a:effectLst/>
                          <a:latin typeface="Times New Roman" panose="02020603050405020304" pitchFamily="18" charset="0"/>
                          <a:ea typeface="Times New Roman" panose="02020603050405020304" pitchFamily="18" charset="0"/>
                        </a:rPr>
                        <a:t>ub</a:t>
                      </a:r>
                      <a:r>
                        <a:rPr lang="en-US" sz="1600" dirty="0">
                          <a:effectLst/>
                          <a:latin typeface="Times New Roman" panose="02020603050405020304" pitchFamily="18" charset="0"/>
                          <a:ea typeface="Times New Roman" panose="02020603050405020304" pitchFamily="18" charset="0"/>
                        </a:rPr>
                        <a:t>s</a:t>
                      </a:r>
                      <a:r>
                        <a:rPr lang="en-US" sz="1600" spc="5" dirty="0">
                          <a:effectLst/>
                          <a:latin typeface="Times New Roman" panose="02020603050405020304" pitchFamily="18" charset="0"/>
                          <a:ea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rPr>
                        <a:t>qu</a:t>
                      </a:r>
                      <a:r>
                        <a:rPr lang="en-US" sz="1600" spc="5" dirty="0">
                          <a:effectLst/>
                          <a:latin typeface="Times New Roman" panose="02020603050405020304" pitchFamily="18" charset="0"/>
                          <a:ea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t </a:t>
                      </a:r>
                      <a:r>
                        <a:rPr lang="en-US" sz="1600" spc="2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o</a:t>
                      </a:r>
                      <a:r>
                        <a:rPr lang="en-US" sz="1600" spc="7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th</a:t>
                      </a:r>
                      <a:r>
                        <a:rPr lang="en-US" sz="1600" dirty="0">
                          <a:effectLst/>
                          <a:latin typeface="Times New Roman" panose="02020603050405020304" pitchFamily="18" charset="0"/>
                          <a:ea typeface="Times New Roman" panose="02020603050405020304" pitchFamily="18" charset="0"/>
                        </a:rPr>
                        <a:t>e</a:t>
                      </a:r>
                      <a:r>
                        <a:rPr lang="en-US" sz="1600" spc="14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l</a:t>
                      </a:r>
                      <a:r>
                        <a:rPr lang="en-US" sz="1600" dirty="0">
                          <a:effectLst/>
                          <a:latin typeface="Times New Roman" panose="02020603050405020304" pitchFamily="18" charset="0"/>
                          <a:ea typeface="Times New Roman" panose="02020603050405020304" pitchFamily="18" charset="0"/>
                        </a:rPr>
                        <a:t>ast </a:t>
                      </a:r>
                      <a:r>
                        <a:rPr lang="en-US" sz="1600" spc="-5" dirty="0">
                          <a:effectLst/>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e</a:t>
                      </a:r>
                      <a:r>
                        <a:rPr lang="en-US" sz="1600" spc="20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 </a:t>
                      </a:r>
                      <a:r>
                        <a:rPr lang="en-US" sz="1600" spc="5" dirty="0">
                          <a:effectLst/>
                          <a:latin typeface="Times New Roman" panose="02020603050405020304" pitchFamily="18" charset="0"/>
                          <a:ea typeface="Times New Roman" panose="02020603050405020304" pitchFamily="18" charset="0"/>
                        </a:rPr>
                        <a:t>w</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hd</a:t>
                      </a:r>
                      <a:r>
                        <a:rPr lang="en-US" sz="1600" dirty="0">
                          <a:effectLst/>
                          <a:latin typeface="Times New Roman" panose="02020603050405020304" pitchFamily="18" charset="0"/>
                          <a:ea typeface="Times New Roman" panose="02020603050405020304" pitchFamily="18" charset="0"/>
                        </a:rPr>
                        <a:t>ra</a:t>
                      </a:r>
                      <a:r>
                        <a:rPr lang="en-US" sz="1600" spc="5" dirty="0">
                          <a:effectLst/>
                          <a:latin typeface="Times New Roman" panose="02020603050405020304" pitchFamily="18" charset="0"/>
                          <a:ea typeface="Times New Roman" panose="02020603050405020304" pitchFamily="18" charset="0"/>
                        </a:rPr>
                        <a:t>w</a:t>
                      </a:r>
                      <a:r>
                        <a:rPr lang="en-US" sz="1600" dirty="0">
                          <a:effectLst/>
                          <a:latin typeface="Times New Roman" panose="02020603050405020304" pitchFamily="18" charset="0"/>
                          <a:ea typeface="Times New Roman" panose="02020603050405020304" pitchFamily="18" charset="0"/>
                        </a:rPr>
                        <a:t>al</a:t>
                      </a:r>
                      <a:r>
                        <a:rPr lang="en-US" sz="1600" spc="2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j</a:t>
                      </a:r>
                      <a:r>
                        <a:rPr lang="en-US" sz="1600" spc="-5" dirty="0">
                          <a:effectLst/>
                          <a:latin typeface="Times New Roman" panose="02020603050405020304" pitchFamily="18" charset="0"/>
                          <a:ea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d</a:t>
                      </a:r>
                      <a:r>
                        <a:rPr lang="en-US" sz="1600" spc="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s</a:t>
                      </a:r>
                      <a:r>
                        <a:rPr lang="en-US" sz="1600" spc="-5" dirty="0">
                          <a:effectLst/>
                          <a:latin typeface="Times New Roman" panose="02020603050405020304" pitchFamily="18" charset="0"/>
                          <a:ea typeface="Times New Roman" panose="02020603050405020304" pitchFamily="18" charset="0"/>
                        </a:rPr>
                        <a:t>o</a:t>
                      </a:r>
                      <a:r>
                        <a:rPr lang="en-US" sz="1600" spc="5" dirty="0">
                          <a:effectLst/>
                          <a:latin typeface="Times New Roman" panose="02020603050405020304" pitchFamily="18" charset="0"/>
                          <a:ea typeface="Times New Roman" panose="02020603050405020304" pitchFamily="18" charset="0"/>
                        </a:rPr>
                        <a:t>m</a:t>
                      </a:r>
                      <a:r>
                        <a:rPr lang="en-US" sz="1600" dirty="0">
                          <a:effectLst/>
                          <a:latin typeface="Times New Roman" panose="02020603050405020304" pitchFamily="18" charset="0"/>
                          <a:ea typeface="Times New Roman" panose="02020603050405020304" pitchFamily="18" charset="0"/>
                        </a:rPr>
                        <a:t>e</a:t>
                      </a:r>
                      <a:r>
                        <a:rPr lang="en-US" sz="1600" spc="12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20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rPr>
                        <a:t>a</a:t>
                      </a:r>
                      <a:r>
                        <a:rPr lang="en-US" sz="1600" spc="25" dirty="0">
                          <a:effectLst/>
                          <a:latin typeface="Times New Roman" panose="02020603050405020304" pitchFamily="18" charset="0"/>
                          <a:ea typeface="Times New Roman" panose="02020603050405020304" pitchFamily="18" charset="0"/>
                        </a:rPr>
                        <a:t>r</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y</a:t>
                      </a:r>
                      <a:r>
                        <a:rPr lang="en-US" sz="1600" dirty="0">
                          <a:effectLst/>
                          <a:latin typeface="Times New Roman" panose="02020603050405020304" pitchFamily="18" charset="0"/>
                          <a:ea typeface="Times New Roman" panose="02020603050405020304" pitchFamily="18" charset="0"/>
                        </a:rPr>
                        <a:t>,</a:t>
                      </a:r>
                      <a:r>
                        <a:rPr lang="en-US" sz="1600" spc="9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r</a:t>
                      </a:r>
                      <a:r>
                        <a:rPr lang="en-US" sz="1600" spc="7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s</a:t>
                      </a:r>
                      <a:r>
                        <a:rPr lang="en-US" sz="1600" spc="-5" dirty="0">
                          <a:effectLst/>
                          <a:latin typeface="Times New Roman" panose="02020603050405020304" pitchFamily="18" charset="0"/>
                          <a:ea typeface="Times New Roman" panose="02020603050405020304" pitchFamily="18" charset="0"/>
                        </a:rPr>
                        <a:t>o</a:t>
                      </a:r>
                      <a:r>
                        <a:rPr lang="en-US" sz="1600" spc="5" dirty="0">
                          <a:effectLst/>
                          <a:latin typeface="Times New Roman" panose="02020603050405020304" pitchFamily="18" charset="0"/>
                          <a:ea typeface="Times New Roman" panose="02020603050405020304" pitchFamily="18" charset="0"/>
                        </a:rPr>
                        <a:t>m</a:t>
                      </a:r>
                      <a:r>
                        <a:rPr lang="en-US" sz="1600" dirty="0">
                          <a:effectLst/>
                          <a:latin typeface="Times New Roman" panose="02020603050405020304" pitchFamily="18" charset="0"/>
                          <a:ea typeface="Times New Roman" panose="02020603050405020304" pitchFamily="18" charset="0"/>
                        </a:rPr>
                        <a:t>e</a:t>
                      </a:r>
                      <a:r>
                        <a:rPr lang="en-US" sz="1600" spc="12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 </a:t>
                      </a:r>
                      <a:r>
                        <a:rPr lang="en-US" sz="1600" spc="-5" dirty="0">
                          <a:effectLst/>
                          <a:latin typeface="Times New Roman" panose="02020603050405020304" pitchFamily="18" charset="0"/>
                          <a:ea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rPr>
                        <a:t>ar</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y</a:t>
                      </a:r>
                      <a:r>
                        <a:rPr lang="en-US" sz="1600" dirty="0">
                          <a:effectLst/>
                          <a:latin typeface="Times New Roman" panose="02020603050405020304" pitchFamily="18" charset="0"/>
                          <a:ea typeface="Times New Roman" panose="02020603050405020304" pitchFamily="18" charset="0"/>
                        </a:rPr>
                        <a:t>,</a:t>
                      </a:r>
                      <a:r>
                        <a:rPr lang="en-US" sz="1600" spc="17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r</a:t>
                      </a:r>
                      <a:r>
                        <a:rPr lang="en-US" sz="1600" spc="13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s</a:t>
                      </a:r>
                      <a:r>
                        <a:rPr lang="en-US" sz="1600" spc="-5" dirty="0">
                          <a:effectLst/>
                          <a:latin typeface="Times New Roman" panose="02020603050405020304" pitchFamily="18" charset="0"/>
                          <a:ea typeface="Times New Roman" panose="02020603050405020304" pitchFamily="18" charset="0"/>
                        </a:rPr>
                        <a:t>o</a:t>
                      </a:r>
                      <a:r>
                        <a:rPr lang="en-US" sz="1600" spc="5" dirty="0">
                          <a:effectLst/>
                          <a:latin typeface="Times New Roman" panose="02020603050405020304" pitchFamily="18" charset="0"/>
                          <a:ea typeface="Times New Roman" panose="02020603050405020304" pitchFamily="18" charset="0"/>
                        </a:rPr>
                        <a:t>m</a:t>
                      </a:r>
                      <a:r>
                        <a:rPr lang="en-US" sz="1600" dirty="0">
                          <a:effectLst/>
                          <a:latin typeface="Times New Roman" panose="02020603050405020304" pitchFamily="18" charset="0"/>
                          <a:ea typeface="Times New Roman" panose="02020603050405020304" pitchFamily="18" charset="0"/>
                        </a:rPr>
                        <a:t>e</a:t>
                      </a:r>
                      <a:r>
                        <a:rPr lang="en-US" sz="1600" spc="20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rPr>
                        <a:t>ar</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y</a:t>
                      </a:r>
                      <a:r>
                        <a:rPr lang="en-US" sz="1600" spc="18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c</a:t>
                      </a:r>
                      <a:r>
                        <a:rPr lang="en-US" sz="1600" spc="10" dirty="0">
                          <a:effectLst/>
                          <a:latin typeface="Times New Roman" panose="02020603050405020304" pitchFamily="18" charset="0"/>
                          <a:ea typeface="Times New Roman" panose="02020603050405020304" pitchFamily="18" charset="0"/>
                        </a:rPr>
                        <a:t>l</a:t>
                      </a:r>
                      <a:r>
                        <a:rPr lang="en-US" sz="1600" dirty="0">
                          <a:effectLst/>
                          <a:latin typeface="Times New Roman" panose="02020603050405020304" pitchFamily="18" charset="0"/>
                          <a:ea typeface="Times New Roman" panose="02020603050405020304" pitchFamily="18" charset="0"/>
                        </a:rPr>
                        <a:t>a</a:t>
                      </a:r>
                      <a:r>
                        <a:rPr lang="en-US" sz="1600" spc="-15"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m</a:t>
                      </a:r>
                      <a:r>
                        <a:rPr lang="en-US" sz="1600" dirty="0">
                          <a:effectLst/>
                          <a:latin typeface="Times New Roman" panose="02020603050405020304" pitchFamily="18" charset="0"/>
                          <a:ea typeface="Times New Roman" panose="02020603050405020304" pitchFamily="18" charset="0"/>
                        </a:rPr>
                        <a:t>s</a:t>
                      </a:r>
                      <a:r>
                        <a:rPr lang="en-US" sz="1600" spc="1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rPr>
                        <a:t>at</a:t>
                      </a:r>
                      <a:r>
                        <a:rPr lang="en-US" sz="1600" spc="27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s</a:t>
                      </a:r>
                      <a:r>
                        <a:rPr lang="en-US" sz="1600" spc="8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nd</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e</a:t>
                      </a:r>
                      <a:r>
                        <a:rPr lang="en-US" sz="1600" spc="6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s</a:t>
                      </a:r>
                      <a:r>
                        <a:rPr lang="en-US" sz="1600" spc="10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on</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g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rPr>
                        <a:t>e</a:t>
                      </a:r>
                      <a:r>
                        <a:rPr lang="en-US" sz="1600" spc="12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l</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ct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on</a:t>
                      </a:r>
                      <a:r>
                        <a:rPr lang="en-US" sz="1600" dirty="0">
                          <a:effectLst/>
                          <a:latin typeface="Times New Roman" panose="02020603050405020304" pitchFamily="18" charset="0"/>
                          <a:ea typeface="Times New Roman" panose="02020603050405020304" pitchFamily="18" charset="0"/>
                        </a:rPr>
                        <a:t>s</a:t>
                      </a:r>
                      <a:r>
                        <a:rPr lang="en-US" sz="1600" spc="-3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as</a:t>
                      </a:r>
                      <a:r>
                        <a:rPr lang="en-US" sz="1600" spc="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rPr>
                        <a:t>ar</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y</a:t>
                      </a:r>
                      <a:r>
                        <a:rPr lang="en-US" sz="1600" spc="9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nd</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436531">
                <a:tc>
                  <a:txBody>
                    <a:bodyPr/>
                    <a:lstStyle/>
                    <a:p>
                      <a:pPr marL="97155" marR="0">
                        <a:spcBef>
                          <a:spcPts val="0"/>
                        </a:spcBef>
                        <a:spcAft>
                          <a:spcPts val="0"/>
                        </a:spcAft>
                      </a:pPr>
                      <a:r>
                        <a:rPr lang="en-US" sz="1600" spc="-5">
                          <a:effectLst/>
                          <a:latin typeface="Times New Roman" panose="02020603050405020304" pitchFamily="18" charset="0"/>
                          <a:ea typeface="Times New Roman" panose="02020603050405020304" pitchFamily="18" charset="0"/>
                        </a:rPr>
                        <a:t>1</a:t>
                      </a:r>
                      <a:r>
                        <a:rPr lang="en-US" sz="1600">
                          <a:effectLst/>
                          <a:latin typeface="Times New Roman" panose="02020603050405020304" pitchFamily="18" charset="0"/>
                          <a:ea typeface="Times New Roman" panose="02020603050405020304" pitchFamily="18" charset="0"/>
                        </a:rPr>
                        <a:t>3</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spc="10">
                          <a:effectLst/>
                          <a:latin typeface="Times New Roman" panose="02020603050405020304" pitchFamily="18" charset="0"/>
                          <a:ea typeface="Times New Roman" panose="02020603050405020304" pitchFamily="18" charset="0"/>
                        </a:rPr>
                        <a:t>N</a:t>
                      </a:r>
                      <a:r>
                        <a:rPr lang="en-US" sz="1600" spc="-5">
                          <a:effectLst/>
                          <a:latin typeface="Times New Roman" panose="02020603050405020304" pitchFamily="18" charset="0"/>
                          <a:ea typeface="Times New Roman" panose="02020603050405020304" pitchFamily="18" charset="0"/>
                        </a:rPr>
                        <a:t>u</a:t>
                      </a:r>
                      <a:r>
                        <a:rPr lang="en-US" sz="1600" spc="5">
                          <a:effectLst/>
                          <a:latin typeface="Times New Roman" panose="02020603050405020304" pitchFamily="18" charset="0"/>
                          <a:ea typeface="Times New Roman" panose="02020603050405020304" pitchFamily="18" charset="0"/>
                        </a:rPr>
                        <a:t>m</a:t>
                      </a:r>
                      <a:r>
                        <a:rPr lang="en-US" sz="1600" spc="-5">
                          <a:effectLst/>
                          <a:latin typeface="Times New Roman" panose="02020603050405020304" pitchFamily="18" charset="0"/>
                          <a:ea typeface="Times New Roman" panose="02020603050405020304" pitchFamily="18" charset="0"/>
                        </a:rPr>
                        <a:t>b</a:t>
                      </a:r>
                      <a:r>
                        <a:rPr lang="en-US" sz="1600" spc="5">
                          <a:effectLst/>
                          <a:latin typeface="Times New Roman" panose="02020603050405020304" pitchFamily="18" charset="0"/>
                          <a:ea typeface="Times New Roman" panose="02020603050405020304" pitchFamily="18" charset="0"/>
                        </a:rPr>
                        <a:t>e</a:t>
                      </a:r>
                      <a:r>
                        <a:rPr lang="en-US" sz="1600">
                          <a:effectLst/>
                          <a:latin typeface="Times New Roman" panose="02020603050405020304" pitchFamily="18" charset="0"/>
                          <a:ea typeface="Times New Roman" panose="02020603050405020304" pitchFamily="18" charset="0"/>
                        </a:rPr>
                        <a:t>r</a:t>
                      </a:r>
                      <a:r>
                        <a:rPr lang="en-US" sz="1600" spc="35">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o</a:t>
                      </a:r>
                      <a:r>
                        <a:rPr lang="en-US" sz="1600">
                          <a:effectLst/>
                          <a:latin typeface="Times New Roman" panose="02020603050405020304" pitchFamily="18" charset="0"/>
                          <a:ea typeface="Times New Roman" panose="02020603050405020304" pitchFamily="18" charset="0"/>
                        </a:rPr>
                        <a:t>f</a:t>
                      </a:r>
                      <a:r>
                        <a:rPr lang="en-US" sz="1600" spc="-40">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po</a:t>
                      </a:r>
                      <a:r>
                        <a:rPr lang="en-US" sz="1600" spc="10">
                          <a:effectLst/>
                          <a:latin typeface="Times New Roman" panose="02020603050405020304" pitchFamily="18" charset="0"/>
                          <a:ea typeface="Times New Roman" panose="02020603050405020304" pitchFamily="18" charset="0"/>
                        </a:rPr>
                        <a:t>lli</a:t>
                      </a:r>
                      <a:r>
                        <a:rPr lang="en-US" sz="1600" spc="-30">
                          <a:effectLst/>
                          <a:latin typeface="Times New Roman" panose="02020603050405020304" pitchFamily="18" charset="0"/>
                          <a:ea typeface="Times New Roman" panose="02020603050405020304" pitchFamily="18" charset="0"/>
                        </a:rPr>
                        <a:t>n</a:t>
                      </a:r>
                      <a:r>
                        <a:rPr lang="en-US" sz="1600">
                          <a:effectLst/>
                          <a:latin typeface="Times New Roman" panose="02020603050405020304" pitchFamily="18" charset="0"/>
                          <a:ea typeface="Times New Roman" panose="02020603050405020304" pitchFamily="18" charset="0"/>
                        </a:rPr>
                        <a:t>g</a:t>
                      </a:r>
                      <a:r>
                        <a:rPr lang="en-US" sz="1600" spc="5">
                          <a:effectLst/>
                          <a:latin typeface="Times New Roman" panose="02020603050405020304" pitchFamily="18" charset="0"/>
                          <a:ea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rPr>
                        <a:t>s</a:t>
                      </a:r>
                      <a:r>
                        <a:rPr lang="en-US" sz="1600" spc="-10">
                          <a:effectLst/>
                          <a:latin typeface="Times New Roman" panose="02020603050405020304" pitchFamily="18" charset="0"/>
                          <a:ea typeface="Times New Roman" panose="02020603050405020304" pitchFamily="18" charset="0"/>
                        </a:rPr>
                        <a:t>t</a:t>
                      </a:r>
                      <a:r>
                        <a:rPr lang="en-US" sz="1600">
                          <a:effectLst/>
                          <a:latin typeface="Times New Roman" panose="02020603050405020304" pitchFamily="18" charset="0"/>
                          <a:ea typeface="Times New Roman" panose="02020603050405020304" pitchFamily="18" charset="0"/>
                        </a:rPr>
                        <a:t>a</a:t>
                      </a:r>
                      <a:r>
                        <a:rPr lang="en-US" sz="1600" spc="-10">
                          <a:effectLst/>
                          <a:latin typeface="Times New Roman" panose="02020603050405020304" pitchFamily="18" charset="0"/>
                          <a:ea typeface="Times New Roman" panose="02020603050405020304" pitchFamily="18" charset="0"/>
                        </a:rPr>
                        <a:t>t</a:t>
                      </a:r>
                      <a:r>
                        <a:rPr lang="en-US" sz="1600" spc="10">
                          <a:effectLst/>
                          <a:latin typeface="Times New Roman" panose="02020603050405020304" pitchFamily="18" charset="0"/>
                          <a:ea typeface="Times New Roman" panose="02020603050405020304" pitchFamily="18" charset="0"/>
                        </a:rPr>
                        <a:t>i</a:t>
                      </a:r>
                      <a:r>
                        <a:rPr lang="en-US" sz="1600" spc="-5">
                          <a:effectLst/>
                          <a:latin typeface="Times New Roman" panose="02020603050405020304" pitchFamily="18" charset="0"/>
                          <a:ea typeface="Times New Roman" panose="02020603050405020304" pitchFamily="18" charset="0"/>
                        </a:rPr>
                        <a:t>o</a:t>
                      </a:r>
                      <a:r>
                        <a:rPr lang="en-US" sz="1600">
                          <a:effectLst/>
                          <a:latin typeface="Times New Roman" panose="02020603050405020304" pitchFamily="18" charset="0"/>
                          <a:ea typeface="Times New Roman" panose="02020603050405020304" pitchFamily="18" charset="0"/>
                        </a:rPr>
                        <a:t>n</a:t>
                      </a:r>
                      <a:r>
                        <a:rPr lang="en-US" sz="1600" spc="-40">
                          <a:effectLst/>
                          <a:latin typeface="Times New Roman" panose="02020603050405020304" pitchFamily="18" charset="0"/>
                          <a:ea typeface="Times New Roman" panose="02020603050405020304" pitchFamily="18" charset="0"/>
                        </a:rPr>
                        <a:t> </a:t>
                      </a:r>
                      <a:r>
                        <a:rPr lang="en-US" sz="1600" spc="10">
                          <a:effectLst/>
                          <a:latin typeface="Times New Roman" panose="02020603050405020304" pitchFamily="18" charset="0"/>
                          <a:ea typeface="Times New Roman" panose="02020603050405020304" pitchFamily="18" charset="0"/>
                        </a:rPr>
                        <a:t>l</a:t>
                      </a:r>
                      <a:r>
                        <a:rPr lang="en-US" sz="1600" spc="-5">
                          <a:effectLst/>
                          <a:latin typeface="Times New Roman" panose="02020603050405020304" pitchFamily="18" charset="0"/>
                          <a:ea typeface="Times New Roman" panose="02020603050405020304" pitchFamily="18" charset="0"/>
                        </a:rPr>
                        <a:t>o</a:t>
                      </a:r>
                      <a:r>
                        <a:rPr lang="en-US" sz="1600" spc="-10">
                          <a:effectLst/>
                          <a:latin typeface="Times New Roman" panose="02020603050405020304" pitchFamily="18" charset="0"/>
                          <a:ea typeface="Times New Roman" panose="02020603050405020304" pitchFamily="18" charset="0"/>
                        </a:rPr>
                        <a:t>c</a:t>
                      </a:r>
                      <a:r>
                        <a:rPr lang="en-US" sz="1600">
                          <a:effectLst/>
                          <a:latin typeface="Times New Roman" panose="02020603050405020304" pitchFamily="18" charset="0"/>
                          <a:ea typeface="Times New Roman" panose="02020603050405020304" pitchFamily="18" charset="0"/>
                        </a:rPr>
                        <a:t>a</a:t>
                      </a:r>
                      <a:r>
                        <a:rPr lang="en-US" sz="1600" spc="-10">
                          <a:effectLst/>
                          <a:latin typeface="Times New Roman" panose="02020603050405020304" pitchFamily="18" charset="0"/>
                          <a:ea typeface="Times New Roman" panose="02020603050405020304" pitchFamily="18" charset="0"/>
                        </a:rPr>
                        <a:t>t</a:t>
                      </a:r>
                      <a:r>
                        <a:rPr lang="en-US" sz="1600" spc="5">
                          <a:effectLst/>
                          <a:latin typeface="Times New Roman" panose="02020603050405020304" pitchFamily="18" charset="0"/>
                          <a:ea typeface="Times New Roman" panose="02020603050405020304" pitchFamily="18" charset="0"/>
                        </a:rPr>
                        <a:t>e</a:t>
                      </a:r>
                      <a:r>
                        <a:rPr lang="en-US" sz="1600">
                          <a:effectLst/>
                          <a:latin typeface="Times New Roman" panose="02020603050405020304" pitchFamily="18" charset="0"/>
                          <a:ea typeface="Times New Roman" panose="02020603050405020304" pitchFamily="18" charset="0"/>
                        </a:rPr>
                        <a:t>d-</a:t>
                      </a:r>
                      <a:endParaRPr lang="en-US" sz="1400">
                        <a:effectLst/>
                        <a:latin typeface="Times New Roman" panose="02020603050405020304" pitchFamily="18" charset="0"/>
                        <a:ea typeface="Times New Roman" panose="02020603050405020304" pitchFamily="18" charset="0"/>
                      </a:endParaRPr>
                    </a:p>
                    <a:p>
                      <a:pPr marL="749300" marR="38100" indent="-457200">
                        <a:lnSpc>
                          <a:spcPct val="106000"/>
                        </a:lnSpc>
                        <a:spcBef>
                          <a:spcPts val="80"/>
                        </a:spcBef>
                        <a:spcAft>
                          <a:spcPts val="0"/>
                        </a:spcAft>
                      </a:pPr>
                      <a:r>
                        <a:rPr lang="en-US" sz="1600">
                          <a:effectLst/>
                          <a:latin typeface="Times New Roman" panose="02020603050405020304" pitchFamily="18" charset="0"/>
                          <a:ea typeface="Times New Roman" panose="02020603050405020304" pitchFamily="18" charset="0"/>
                        </a:rPr>
                        <a:t>(</a:t>
                      </a:r>
                      <a:r>
                        <a:rPr lang="en-US" sz="1600" spc="10">
                          <a:effectLst/>
                          <a:latin typeface="Times New Roman" panose="02020603050405020304" pitchFamily="18" charset="0"/>
                          <a:ea typeface="Times New Roman" panose="02020603050405020304" pitchFamily="18" charset="0"/>
                        </a:rPr>
                        <a:t>i</a:t>
                      </a:r>
                      <a:r>
                        <a:rPr lang="en-US" sz="1600">
                          <a:effectLst/>
                          <a:latin typeface="Times New Roman" panose="02020603050405020304" pitchFamily="18" charset="0"/>
                          <a:ea typeface="Times New Roman" panose="02020603050405020304" pitchFamily="18" charset="0"/>
                        </a:rPr>
                        <a:t>)          </a:t>
                      </a:r>
                      <a:r>
                        <a:rPr lang="en-US" sz="1600" spc="10">
                          <a:effectLst/>
                          <a:latin typeface="Times New Roman" panose="02020603050405020304" pitchFamily="18" charset="0"/>
                          <a:ea typeface="Times New Roman" panose="02020603050405020304" pitchFamily="18" charset="0"/>
                        </a:rPr>
                        <a:t> I</a:t>
                      </a:r>
                      <a:r>
                        <a:rPr lang="en-US" sz="1600">
                          <a:effectLst/>
                          <a:latin typeface="Times New Roman" panose="02020603050405020304" pitchFamily="18" charset="0"/>
                          <a:ea typeface="Times New Roman" panose="02020603050405020304" pitchFamily="18" charset="0"/>
                        </a:rPr>
                        <a:t>n      G</a:t>
                      </a:r>
                      <a:r>
                        <a:rPr lang="en-US" sz="1600" spc="-5">
                          <a:effectLst/>
                          <a:latin typeface="Times New Roman" panose="02020603050405020304" pitchFamily="18" charset="0"/>
                          <a:ea typeface="Times New Roman" panose="02020603050405020304" pitchFamily="18" charset="0"/>
                        </a:rPr>
                        <a:t>o</a:t>
                      </a:r>
                      <a:r>
                        <a:rPr lang="en-US" sz="1600" spc="5">
                          <a:effectLst/>
                          <a:latin typeface="Times New Roman" panose="02020603050405020304" pitchFamily="18" charset="0"/>
                          <a:ea typeface="Times New Roman" panose="02020603050405020304" pitchFamily="18" charset="0"/>
                        </a:rPr>
                        <a:t>ve</a:t>
                      </a:r>
                      <a:r>
                        <a:rPr lang="en-US" sz="1600">
                          <a:effectLst/>
                          <a:latin typeface="Times New Roman" panose="02020603050405020304" pitchFamily="18" charset="0"/>
                          <a:ea typeface="Times New Roman" panose="02020603050405020304" pitchFamily="18" charset="0"/>
                        </a:rPr>
                        <a:t>r</a:t>
                      </a:r>
                      <a:r>
                        <a:rPr lang="en-US" sz="1600" spc="-5">
                          <a:effectLst/>
                          <a:latin typeface="Times New Roman" panose="02020603050405020304" pitchFamily="18" charset="0"/>
                          <a:ea typeface="Times New Roman" panose="02020603050405020304" pitchFamily="18" charset="0"/>
                        </a:rPr>
                        <a:t>n</a:t>
                      </a:r>
                      <a:r>
                        <a:rPr lang="en-US" sz="1600" spc="-15">
                          <a:effectLst/>
                          <a:latin typeface="Times New Roman" panose="02020603050405020304" pitchFamily="18" charset="0"/>
                          <a:ea typeface="Times New Roman" panose="02020603050405020304" pitchFamily="18" charset="0"/>
                        </a:rPr>
                        <a:t>m</a:t>
                      </a:r>
                      <a:r>
                        <a:rPr lang="en-US" sz="1600" spc="5">
                          <a:effectLst/>
                          <a:latin typeface="Times New Roman" panose="02020603050405020304" pitchFamily="18" charset="0"/>
                          <a:ea typeface="Times New Roman" panose="02020603050405020304" pitchFamily="18" charset="0"/>
                        </a:rPr>
                        <a:t>e</a:t>
                      </a:r>
                      <a:r>
                        <a:rPr lang="en-US" sz="1600" spc="-5">
                          <a:effectLst/>
                          <a:latin typeface="Times New Roman" panose="02020603050405020304" pitchFamily="18" charset="0"/>
                          <a:ea typeface="Times New Roman" panose="02020603050405020304" pitchFamily="18" charset="0"/>
                        </a:rPr>
                        <a:t>n</a:t>
                      </a:r>
                      <a:r>
                        <a:rPr lang="en-US" sz="1600">
                          <a:effectLst/>
                          <a:latin typeface="Times New Roman" panose="02020603050405020304" pitchFamily="18" charset="0"/>
                          <a:ea typeface="Times New Roman" panose="02020603050405020304" pitchFamily="18" charset="0"/>
                        </a:rPr>
                        <a:t>t     </a:t>
                      </a:r>
                      <a:r>
                        <a:rPr lang="en-US" sz="1600" spc="145">
                          <a:effectLst/>
                          <a:latin typeface="Times New Roman" panose="02020603050405020304" pitchFamily="18" charset="0"/>
                          <a:ea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rPr>
                        <a:t>a</a:t>
                      </a:r>
                      <a:r>
                        <a:rPr lang="en-US" sz="1600" spc="-5">
                          <a:effectLst/>
                          <a:latin typeface="Times New Roman" panose="02020603050405020304" pitchFamily="18" charset="0"/>
                          <a:ea typeface="Times New Roman" panose="02020603050405020304" pitchFamily="18" charset="0"/>
                        </a:rPr>
                        <a:t>n</a:t>
                      </a:r>
                      <a:r>
                        <a:rPr lang="en-US" sz="1600">
                          <a:effectLst/>
                          <a:latin typeface="Times New Roman" panose="02020603050405020304" pitchFamily="18" charset="0"/>
                          <a:ea typeface="Times New Roman" panose="02020603050405020304" pitchFamily="18" charset="0"/>
                        </a:rPr>
                        <a:t>d     </a:t>
                      </a:r>
                      <a:r>
                        <a:rPr lang="en-US" sz="1600" spc="95">
                          <a:effectLst/>
                          <a:latin typeface="Times New Roman" panose="02020603050405020304" pitchFamily="18" charset="0"/>
                          <a:ea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rPr>
                        <a:t>Q</a:t>
                      </a:r>
                      <a:r>
                        <a:rPr lang="en-US" sz="1600" spc="-5">
                          <a:effectLst/>
                          <a:latin typeface="Times New Roman" panose="02020603050405020304" pitchFamily="18" charset="0"/>
                          <a:ea typeface="Times New Roman" panose="02020603050405020304" pitchFamily="18" charset="0"/>
                        </a:rPr>
                        <a:t>u</a:t>
                      </a:r>
                      <a:r>
                        <a:rPr lang="en-US" sz="1600">
                          <a:effectLst/>
                          <a:latin typeface="Times New Roman" panose="02020603050405020304" pitchFamily="18" charset="0"/>
                          <a:ea typeface="Times New Roman" panose="02020603050405020304" pitchFamily="18" charset="0"/>
                        </a:rPr>
                        <a:t>as</a:t>
                      </a:r>
                      <a:r>
                        <a:rPr lang="en-US" sz="1600" spc="10">
                          <a:effectLst/>
                          <a:latin typeface="Times New Roman" panose="02020603050405020304" pitchFamily="18" charset="0"/>
                          <a:ea typeface="Times New Roman" panose="02020603050405020304" pitchFamily="18" charset="0"/>
                        </a:rPr>
                        <a:t>i</a:t>
                      </a:r>
                      <a:r>
                        <a:rPr lang="en-US" sz="1600">
                          <a:effectLst/>
                          <a:latin typeface="Times New Roman" panose="02020603050405020304" pitchFamily="18" charset="0"/>
                          <a:ea typeface="Times New Roman" panose="02020603050405020304" pitchFamily="18" charset="0"/>
                        </a:rPr>
                        <a:t>-G</a:t>
                      </a:r>
                      <a:r>
                        <a:rPr lang="en-US" sz="1600" spc="-30">
                          <a:effectLst/>
                          <a:latin typeface="Times New Roman" panose="02020603050405020304" pitchFamily="18" charset="0"/>
                          <a:ea typeface="Times New Roman" panose="02020603050405020304" pitchFamily="18" charset="0"/>
                        </a:rPr>
                        <a:t>o</a:t>
                      </a:r>
                      <a:r>
                        <a:rPr lang="en-US" sz="1600" spc="5">
                          <a:effectLst/>
                          <a:latin typeface="Times New Roman" panose="02020603050405020304" pitchFamily="18" charset="0"/>
                          <a:ea typeface="Times New Roman" panose="02020603050405020304" pitchFamily="18" charset="0"/>
                        </a:rPr>
                        <a:t>ve</a:t>
                      </a:r>
                      <a:r>
                        <a:rPr lang="en-US" sz="1600">
                          <a:effectLst/>
                          <a:latin typeface="Times New Roman" panose="02020603050405020304" pitchFamily="18" charset="0"/>
                          <a:ea typeface="Times New Roman" panose="02020603050405020304" pitchFamily="18" charset="0"/>
                        </a:rPr>
                        <a:t>r</a:t>
                      </a:r>
                      <a:r>
                        <a:rPr lang="en-US" sz="1600" spc="-5">
                          <a:effectLst/>
                          <a:latin typeface="Times New Roman" panose="02020603050405020304" pitchFamily="18" charset="0"/>
                          <a:ea typeface="Times New Roman" panose="02020603050405020304" pitchFamily="18" charset="0"/>
                        </a:rPr>
                        <a:t>n</a:t>
                      </a:r>
                      <a:r>
                        <a:rPr lang="en-US" sz="1600" spc="5">
                          <a:effectLst/>
                          <a:latin typeface="Times New Roman" panose="02020603050405020304" pitchFamily="18" charset="0"/>
                          <a:ea typeface="Times New Roman" panose="02020603050405020304" pitchFamily="18" charset="0"/>
                        </a:rPr>
                        <a:t>me</a:t>
                      </a:r>
                      <a:r>
                        <a:rPr lang="en-US" sz="1600" spc="-5">
                          <a:effectLst/>
                          <a:latin typeface="Times New Roman" panose="02020603050405020304" pitchFamily="18" charset="0"/>
                          <a:ea typeface="Times New Roman" panose="02020603050405020304" pitchFamily="18" charset="0"/>
                        </a:rPr>
                        <a:t>n</a:t>
                      </a:r>
                      <a:r>
                        <a:rPr lang="en-US" sz="1600">
                          <a:effectLst/>
                          <a:latin typeface="Times New Roman" panose="02020603050405020304" pitchFamily="18" charset="0"/>
                          <a:ea typeface="Times New Roman" panose="02020603050405020304" pitchFamily="18" charset="0"/>
                        </a:rPr>
                        <a:t>t </a:t>
                      </a:r>
                      <a:r>
                        <a:rPr lang="en-US" sz="1600" spc="-5">
                          <a:effectLst/>
                          <a:latin typeface="Times New Roman" panose="02020603050405020304" pitchFamily="18" charset="0"/>
                          <a:ea typeface="Times New Roman" panose="02020603050405020304" pitchFamily="18" charset="0"/>
                        </a:rPr>
                        <a:t>bu</a:t>
                      </a:r>
                      <a:r>
                        <a:rPr lang="en-US" sz="1600" spc="10">
                          <a:effectLst/>
                          <a:latin typeface="Times New Roman" panose="02020603050405020304" pitchFamily="18" charset="0"/>
                          <a:ea typeface="Times New Roman" panose="02020603050405020304" pitchFamily="18" charset="0"/>
                        </a:rPr>
                        <a:t>il</a:t>
                      </a:r>
                      <a:r>
                        <a:rPr lang="en-US" sz="1600" spc="-5">
                          <a:effectLst/>
                          <a:latin typeface="Times New Roman" panose="02020603050405020304" pitchFamily="18" charset="0"/>
                          <a:ea typeface="Times New Roman" panose="02020603050405020304" pitchFamily="18" charset="0"/>
                        </a:rPr>
                        <a:t>d</a:t>
                      </a:r>
                      <a:r>
                        <a:rPr lang="en-US" sz="1600" spc="10">
                          <a:effectLst/>
                          <a:latin typeface="Times New Roman" panose="02020603050405020304" pitchFamily="18" charset="0"/>
                          <a:ea typeface="Times New Roman" panose="02020603050405020304" pitchFamily="18" charset="0"/>
                        </a:rPr>
                        <a:t>i</a:t>
                      </a:r>
                      <a:r>
                        <a:rPr lang="en-US" sz="1600" spc="-30">
                          <a:effectLst/>
                          <a:latin typeface="Times New Roman" panose="02020603050405020304" pitchFamily="18" charset="0"/>
                          <a:ea typeface="Times New Roman" panose="02020603050405020304" pitchFamily="18" charset="0"/>
                        </a:rPr>
                        <a:t>n</a:t>
                      </a:r>
                      <a:r>
                        <a:rPr lang="en-US" sz="1600" spc="10">
                          <a:effectLst/>
                          <a:latin typeface="Times New Roman" panose="02020603050405020304" pitchFamily="18" charset="0"/>
                          <a:ea typeface="Times New Roman" panose="02020603050405020304" pitchFamily="18" charset="0"/>
                        </a:rPr>
                        <a:t>g</a:t>
                      </a:r>
                      <a:r>
                        <a:rPr lang="en-US" sz="1600">
                          <a:effectLst/>
                          <a:latin typeface="Times New Roman" panose="02020603050405020304" pitchFamily="18" charset="0"/>
                          <a:ea typeface="Times New Roman" panose="02020603050405020304" pitchFamily="18" charset="0"/>
                        </a:rPr>
                        <a:t>s:</a:t>
                      </a:r>
                      <a:endParaRPr lang="en-US" sz="1400">
                        <a:effectLst/>
                        <a:latin typeface="Times New Roman" panose="02020603050405020304" pitchFamily="18" charset="0"/>
                        <a:ea typeface="Times New Roman" panose="02020603050405020304" pitchFamily="18" charset="0"/>
                      </a:endParaRPr>
                    </a:p>
                    <a:p>
                      <a:pPr marL="292100" marR="0">
                        <a:spcBef>
                          <a:spcPts val="0"/>
                        </a:spcBef>
                        <a:spcAft>
                          <a:spcPts val="0"/>
                        </a:spcAft>
                      </a:pPr>
                      <a:r>
                        <a:rPr lang="en-US" sz="1600">
                          <a:effectLst/>
                          <a:latin typeface="Times New Roman" panose="02020603050405020304" pitchFamily="18" charset="0"/>
                          <a:ea typeface="Times New Roman" panose="02020603050405020304" pitchFamily="18" charset="0"/>
                        </a:rPr>
                        <a:t>(</a:t>
                      </a:r>
                      <a:r>
                        <a:rPr lang="en-US" sz="1600" spc="10">
                          <a:effectLst/>
                          <a:latin typeface="Times New Roman" panose="02020603050405020304" pitchFamily="18" charset="0"/>
                          <a:ea typeface="Times New Roman" panose="02020603050405020304" pitchFamily="18" charset="0"/>
                        </a:rPr>
                        <a:t>ii</a:t>
                      </a:r>
                      <a:r>
                        <a:rPr lang="en-US" sz="1600">
                          <a:effectLst/>
                          <a:latin typeface="Times New Roman" panose="02020603050405020304" pitchFamily="18" charset="0"/>
                          <a:ea typeface="Times New Roman" panose="02020603050405020304" pitchFamily="18" charset="0"/>
                        </a:rPr>
                        <a:t>)         </a:t>
                      </a:r>
                      <a:r>
                        <a:rPr lang="en-US" sz="1600" spc="20">
                          <a:effectLst/>
                          <a:latin typeface="Times New Roman" panose="02020603050405020304" pitchFamily="18" charset="0"/>
                          <a:ea typeface="Times New Roman" panose="02020603050405020304" pitchFamily="18" charset="0"/>
                        </a:rPr>
                        <a:t> </a:t>
                      </a:r>
                      <a:r>
                        <a:rPr lang="en-US" sz="1600" spc="10">
                          <a:effectLst/>
                          <a:latin typeface="Times New Roman" panose="02020603050405020304" pitchFamily="18" charset="0"/>
                          <a:ea typeface="Times New Roman" panose="02020603050405020304" pitchFamily="18" charset="0"/>
                        </a:rPr>
                        <a:t>I</a:t>
                      </a:r>
                      <a:r>
                        <a:rPr lang="en-US" sz="1600">
                          <a:effectLst/>
                          <a:latin typeface="Times New Roman" panose="02020603050405020304" pitchFamily="18" charset="0"/>
                          <a:ea typeface="Times New Roman" panose="02020603050405020304" pitchFamily="18" charset="0"/>
                        </a:rPr>
                        <a:t>n</a:t>
                      </a:r>
                      <a:r>
                        <a:rPr lang="en-US" sz="1600" spc="-40">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p</a:t>
                      </a:r>
                      <a:r>
                        <a:rPr lang="en-US" sz="1600">
                          <a:effectLst/>
                          <a:latin typeface="Times New Roman" panose="02020603050405020304" pitchFamily="18" charset="0"/>
                          <a:ea typeface="Times New Roman" panose="02020603050405020304" pitchFamily="18" charset="0"/>
                        </a:rPr>
                        <a:t>r</a:t>
                      </a:r>
                      <a:r>
                        <a:rPr lang="en-US" sz="1600" spc="10">
                          <a:effectLst/>
                          <a:latin typeface="Times New Roman" panose="02020603050405020304" pitchFamily="18" charset="0"/>
                          <a:ea typeface="Times New Roman" panose="02020603050405020304" pitchFamily="18" charset="0"/>
                        </a:rPr>
                        <a:t>i</a:t>
                      </a:r>
                      <a:r>
                        <a:rPr lang="en-US" sz="1600" spc="5">
                          <a:effectLst/>
                          <a:latin typeface="Times New Roman" panose="02020603050405020304" pitchFamily="18" charset="0"/>
                          <a:ea typeface="Times New Roman" panose="02020603050405020304" pitchFamily="18" charset="0"/>
                        </a:rPr>
                        <a:t>v</a:t>
                      </a:r>
                      <a:r>
                        <a:rPr lang="en-US" sz="1600">
                          <a:effectLst/>
                          <a:latin typeface="Times New Roman" panose="02020603050405020304" pitchFamily="18" charset="0"/>
                          <a:ea typeface="Times New Roman" panose="02020603050405020304" pitchFamily="18" charset="0"/>
                        </a:rPr>
                        <a:t>a</a:t>
                      </a:r>
                      <a:r>
                        <a:rPr lang="en-US" sz="1600" spc="-10">
                          <a:effectLst/>
                          <a:latin typeface="Times New Roman" panose="02020603050405020304" pitchFamily="18" charset="0"/>
                          <a:ea typeface="Times New Roman" panose="02020603050405020304" pitchFamily="18" charset="0"/>
                        </a:rPr>
                        <a:t>t</a:t>
                      </a:r>
                      <a:r>
                        <a:rPr lang="en-US" sz="1600">
                          <a:effectLst/>
                          <a:latin typeface="Times New Roman" panose="02020603050405020304" pitchFamily="18" charset="0"/>
                          <a:ea typeface="Times New Roman" panose="02020603050405020304" pitchFamily="18" charset="0"/>
                        </a:rPr>
                        <a:t>e</a:t>
                      </a:r>
                      <a:r>
                        <a:rPr lang="en-US" sz="1600" spc="-30">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bu</a:t>
                      </a:r>
                      <a:r>
                        <a:rPr lang="en-US" sz="1600" spc="10">
                          <a:effectLst/>
                          <a:latin typeface="Times New Roman" panose="02020603050405020304" pitchFamily="18" charset="0"/>
                          <a:ea typeface="Times New Roman" panose="02020603050405020304" pitchFamily="18" charset="0"/>
                        </a:rPr>
                        <a:t>il</a:t>
                      </a:r>
                      <a:r>
                        <a:rPr lang="en-US" sz="1600" spc="-30">
                          <a:effectLst/>
                          <a:latin typeface="Times New Roman" panose="02020603050405020304" pitchFamily="18" charset="0"/>
                          <a:ea typeface="Times New Roman" panose="02020603050405020304" pitchFamily="18" charset="0"/>
                        </a:rPr>
                        <a:t>d</a:t>
                      </a:r>
                      <a:r>
                        <a:rPr lang="en-US" sz="1600" spc="10">
                          <a:effectLst/>
                          <a:latin typeface="Times New Roman" panose="02020603050405020304" pitchFamily="18" charset="0"/>
                          <a:ea typeface="Times New Roman" panose="02020603050405020304" pitchFamily="18" charset="0"/>
                        </a:rPr>
                        <a:t>i</a:t>
                      </a:r>
                      <a:r>
                        <a:rPr lang="en-US" sz="1600" spc="-5">
                          <a:effectLst/>
                          <a:latin typeface="Times New Roman" panose="02020603050405020304" pitchFamily="18" charset="0"/>
                          <a:ea typeface="Times New Roman" panose="02020603050405020304" pitchFamily="18" charset="0"/>
                        </a:rPr>
                        <a:t>n</a:t>
                      </a:r>
                      <a:r>
                        <a:rPr lang="en-US" sz="1600" spc="10">
                          <a:effectLst/>
                          <a:latin typeface="Times New Roman" panose="02020603050405020304" pitchFamily="18" charset="0"/>
                          <a:ea typeface="Times New Roman" panose="02020603050405020304" pitchFamily="18" charset="0"/>
                        </a:rPr>
                        <a:t>g</a:t>
                      </a:r>
                      <a:r>
                        <a:rPr lang="en-US" sz="1600">
                          <a:effectLst/>
                          <a:latin typeface="Times New Roman" panose="02020603050405020304" pitchFamily="18" charset="0"/>
                          <a:ea typeface="Times New Roman" panose="02020603050405020304" pitchFamily="18" charset="0"/>
                        </a:rPr>
                        <a:t>s:</a:t>
                      </a:r>
                      <a:endParaRPr lang="en-US" sz="1400">
                        <a:effectLst/>
                        <a:latin typeface="Times New Roman" panose="02020603050405020304" pitchFamily="18" charset="0"/>
                        <a:ea typeface="Times New Roman" panose="02020603050405020304" pitchFamily="18" charset="0"/>
                      </a:endParaRPr>
                    </a:p>
                    <a:p>
                      <a:pPr marL="292100" marR="0">
                        <a:spcBef>
                          <a:spcPts val="80"/>
                        </a:spcBef>
                        <a:spcAft>
                          <a:spcPts val="0"/>
                        </a:spcAft>
                      </a:pPr>
                      <a:r>
                        <a:rPr lang="en-US" sz="1600">
                          <a:effectLst/>
                          <a:latin typeface="Times New Roman" panose="02020603050405020304" pitchFamily="18" charset="0"/>
                          <a:ea typeface="Times New Roman" panose="02020603050405020304" pitchFamily="18" charset="0"/>
                        </a:rPr>
                        <a:t>(</a:t>
                      </a:r>
                      <a:r>
                        <a:rPr lang="en-US" sz="1600" spc="10">
                          <a:effectLst/>
                          <a:latin typeface="Times New Roman" panose="02020603050405020304" pitchFamily="18" charset="0"/>
                          <a:ea typeface="Times New Roman" panose="02020603050405020304" pitchFamily="18" charset="0"/>
                        </a:rPr>
                        <a:t>i</a:t>
                      </a:r>
                      <a:r>
                        <a:rPr lang="en-US" sz="1600" spc="-15">
                          <a:effectLst/>
                          <a:latin typeface="Times New Roman" panose="02020603050405020304" pitchFamily="18" charset="0"/>
                          <a:ea typeface="Times New Roman" panose="02020603050405020304" pitchFamily="18" charset="0"/>
                        </a:rPr>
                        <a:t>i</a:t>
                      </a:r>
                      <a:r>
                        <a:rPr lang="en-US" sz="1600" spc="10">
                          <a:effectLst/>
                          <a:latin typeface="Times New Roman" panose="02020603050405020304" pitchFamily="18" charset="0"/>
                          <a:ea typeface="Times New Roman" panose="02020603050405020304" pitchFamily="18" charset="0"/>
                        </a:rPr>
                        <a:t>i</a:t>
                      </a:r>
                      <a:r>
                        <a:rPr lang="en-US" sz="1600">
                          <a:effectLst/>
                          <a:latin typeface="Times New Roman" panose="02020603050405020304" pitchFamily="18" charset="0"/>
                          <a:ea typeface="Times New Roman" panose="02020603050405020304" pitchFamily="18" charset="0"/>
                        </a:rPr>
                        <a:t>)        </a:t>
                      </a:r>
                      <a:r>
                        <a:rPr lang="en-US" sz="1600" spc="45">
                          <a:effectLst/>
                          <a:latin typeface="Times New Roman" panose="02020603050405020304" pitchFamily="18" charset="0"/>
                          <a:ea typeface="Times New Roman" panose="02020603050405020304" pitchFamily="18" charset="0"/>
                        </a:rPr>
                        <a:t> </a:t>
                      </a:r>
                      <a:r>
                        <a:rPr lang="en-US" sz="1600" spc="10">
                          <a:effectLst/>
                          <a:latin typeface="Times New Roman" panose="02020603050405020304" pitchFamily="18" charset="0"/>
                          <a:ea typeface="Times New Roman" panose="02020603050405020304" pitchFamily="18" charset="0"/>
                        </a:rPr>
                        <a:t>I</a:t>
                      </a:r>
                      <a:r>
                        <a:rPr lang="en-US" sz="1600">
                          <a:effectLst/>
                          <a:latin typeface="Times New Roman" panose="02020603050405020304" pitchFamily="18" charset="0"/>
                          <a:ea typeface="Times New Roman" panose="02020603050405020304" pitchFamily="18" charset="0"/>
                        </a:rPr>
                        <a:t>n</a:t>
                      </a:r>
                      <a:r>
                        <a:rPr lang="en-US" sz="1600" spc="-40">
                          <a:effectLst/>
                          <a:latin typeface="Times New Roman" panose="02020603050405020304" pitchFamily="18" charset="0"/>
                          <a:ea typeface="Times New Roman" panose="02020603050405020304" pitchFamily="18" charset="0"/>
                        </a:rPr>
                        <a:t> </a:t>
                      </a:r>
                      <a:r>
                        <a:rPr lang="en-US" sz="1600" spc="-10">
                          <a:effectLst/>
                          <a:latin typeface="Times New Roman" panose="02020603050405020304" pitchFamily="18" charset="0"/>
                          <a:ea typeface="Times New Roman" panose="02020603050405020304" pitchFamily="18" charset="0"/>
                        </a:rPr>
                        <a:t>t</a:t>
                      </a:r>
                      <a:r>
                        <a:rPr lang="en-US" sz="1600" spc="5">
                          <a:effectLst/>
                          <a:latin typeface="Times New Roman" panose="02020603050405020304" pitchFamily="18" charset="0"/>
                          <a:ea typeface="Times New Roman" panose="02020603050405020304" pitchFamily="18" charset="0"/>
                        </a:rPr>
                        <a:t>em</a:t>
                      </a:r>
                      <a:r>
                        <a:rPr lang="en-US" sz="1600" spc="-5">
                          <a:effectLst/>
                          <a:latin typeface="Times New Roman" panose="02020603050405020304" pitchFamily="18" charset="0"/>
                          <a:ea typeface="Times New Roman" panose="02020603050405020304" pitchFamily="18" charset="0"/>
                        </a:rPr>
                        <a:t>po</a:t>
                      </a:r>
                      <a:r>
                        <a:rPr lang="en-US" sz="1600">
                          <a:effectLst/>
                          <a:latin typeface="Times New Roman" panose="02020603050405020304" pitchFamily="18" charset="0"/>
                          <a:ea typeface="Times New Roman" panose="02020603050405020304" pitchFamily="18" charset="0"/>
                        </a:rPr>
                        <a:t>rary</a:t>
                      </a:r>
                      <a:r>
                        <a:rPr lang="en-US" sz="1600" spc="195">
                          <a:effectLst/>
                          <a:latin typeface="Times New Roman" panose="02020603050405020304" pitchFamily="18" charset="0"/>
                          <a:ea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rPr>
                        <a:t>s</a:t>
                      </a:r>
                      <a:r>
                        <a:rPr lang="en-US" sz="1600" spc="-10">
                          <a:effectLst/>
                          <a:latin typeface="Times New Roman" panose="02020603050405020304" pitchFamily="18" charset="0"/>
                          <a:ea typeface="Times New Roman" panose="02020603050405020304" pitchFamily="18" charset="0"/>
                        </a:rPr>
                        <a:t>t</a:t>
                      </a:r>
                      <a:r>
                        <a:rPr lang="en-US" sz="1600">
                          <a:effectLst/>
                          <a:latin typeface="Times New Roman" panose="02020603050405020304" pitchFamily="18" charset="0"/>
                          <a:ea typeface="Times New Roman" panose="02020603050405020304" pitchFamily="18" charset="0"/>
                        </a:rPr>
                        <a:t>r</a:t>
                      </a:r>
                      <a:r>
                        <a:rPr lang="en-US" sz="1600" spc="-5">
                          <a:effectLst/>
                          <a:latin typeface="Times New Roman" panose="02020603050405020304" pitchFamily="18" charset="0"/>
                          <a:ea typeface="Times New Roman" panose="02020603050405020304" pitchFamily="18" charset="0"/>
                        </a:rPr>
                        <a:t>u</a:t>
                      </a:r>
                      <a:r>
                        <a:rPr lang="en-US" sz="1600" spc="-10">
                          <a:effectLst/>
                          <a:latin typeface="Times New Roman" panose="02020603050405020304" pitchFamily="18" charset="0"/>
                          <a:ea typeface="Times New Roman" panose="02020603050405020304" pitchFamily="18" charset="0"/>
                        </a:rPr>
                        <a:t>ct</a:t>
                      </a:r>
                      <a:r>
                        <a:rPr lang="en-US" sz="1600" spc="-5">
                          <a:effectLst/>
                          <a:latin typeface="Times New Roman" panose="02020603050405020304" pitchFamily="18" charset="0"/>
                          <a:ea typeface="Times New Roman" panose="02020603050405020304" pitchFamily="18" charset="0"/>
                        </a:rPr>
                        <a:t>u</a:t>
                      </a:r>
                      <a:r>
                        <a:rPr lang="en-US" sz="1600">
                          <a:effectLst/>
                          <a:latin typeface="Times New Roman" panose="02020603050405020304" pitchFamily="18" charset="0"/>
                          <a:ea typeface="Times New Roman" panose="02020603050405020304" pitchFamily="18" charset="0"/>
                        </a:rPr>
                        <a:t>r</a:t>
                      </a:r>
                      <a:r>
                        <a:rPr lang="en-US" sz="1600" spc="5">
                          <a:effectLst/>
                          <a:latin typeface="Times New Roman" panose="02020603050405020304" pitchFamily="18" charset="0"/>
                          <a:ea typeface="Times New Roman" panose="02020603050405020304" pitchFamily="18" charset="0"/>
                        </a:rPr>
                        <a:t>e</a:t>
                      </a:r>
                      <a:r>
                        <a:rPr lang="en-US" sz="1600">
                          <a:effectLst/>
                          <a:latin typeface="Times New Roman" panose="02020603050405020304" pitchFamily="18" charset="0"/>
                          <a:ea typeface="Times New Roman" panose="02020603050405020304" pitchFamily="18" charset="0"/>
                        </a:rPr>
                        <a:t>s</a:t>
                      </a:r>
                      <a:endParaRPr lang="en-US" sz="1400">
                        <a:effectLst/>
                        <a:latin typeface="Times New Roman" panose="02020603050405020304" pitchFamily="18" charset="0"/>
                        <a:ea typeface="Times New Roman" panose="02020603050405020304" pitchFamily="18" charset="0"/>
                      </a:endParaRPr>
                    </a:p>
                    <a:p>
                      <a:pPr marL="63500" marR="0">
                        <a:spcBef>
                          <a:spcPts val="80"/>
                        </a:spcBef>
                        <a:spcAft>
                          <a:spcPts val="0"/>
                        </a:spcAft>
                      </a:pPr>
                      <a:r>
                        <a:rPr lang="en-US" sz="1600" spc="-10">
                          <a:effectLst/>
                          <a:latin typeface="Times New Roman" panose="02020603050405020304" pitchFamily="18" charset="0"/>
                          <a:ea typeface="Times New Roman" panose="02020603050405020304" pitchFamily="18" charset="0"/>
                        </a:rPr>
                        <a:t>T</a:t>
                      </a:r>
                      <a:r>
                        <a:rPr lang="en-US" sz="1600" spc="-5">
                          <a:effectLst/>
                          <a:latin typeface="Times New Roman" panose="02020603050405020304" pitchFamily="18" charset="0"/>
                          <a:ea typeface="Times New Roman" panose="02020603050405020304" pitchFamily="18" charset="0"/>
                        </a:rPr>
                        <a:t>o</a:t>
                      </a:r>
                      <a:r>
                        <a:rPr lang="en-US" sz="1600" spc="-10">
                          <a:effectLst/>
                          <a:latin typeface="Times New Roman" panose="02020603050405020304" pitchFamily="18" charset="0"/>
                          <a:ea typeface="Times New Roman" panose="02020603050405020304" pitchFamily="18" charset="0"/>
                        </a:rPr>
                        <a:t>t</a:t>
                      </a:r>
                      <a:r>
                        <a:rPr lang="en-US" sz="1600">
                          <a:effectLst/>
                          <a:latin typeface="Times New Roman" panose="02020603050405020304" pitchFamily="18" charset="0"/>
                          <a:ea typeface="Times New Roman" panose="02020603050405020304" pitchFamily="18" charset="0"/>
                        </a:rPr>
                        <a:t>a</a:t>
                      </a:r>
                      <a:r>
                        <a:rPr lang="en-US" sz="1600" spc="10">
                          <a:effectLst/>
                          <a:latin typeface="Times New Roman" panose="02020603050405020304" pitchFamily="18" charset="0"/>
                          <a:ea typeface="Times New Roman" panose="02020603050405020304" pitchFamily="18" charset="0"/>
                        </a:rPr>
                        <a:t>l</a:t>
                      </a:r>
                      <a:r>
                        <a:rPr lang="en-US" sz="1600">
                          <a:effectLst/>
                          <a:latin typeface="Times New Roman" panose="02020603050405020304" pitchFamily="18" charset="0"/>
                          <a:ea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071028">
                <a:tc>
                  <a:txBody>
                    <a:bodyPr/>
                    <a:lstStyle/>
                    <a:p>
                      <a:pPr marL="97155" marR="0">
                        <a:spcBef>
                          <a:spcPts val="0"/>
                        </a:spcBef>
                        <a:spcAft>
                          <a:spcPts val="0"/>
                        </a:spcAft>
                      </a:pPr>
                      <a:r>
                        <a:rPr lang="en-US" sz="1600" spc="-5">
                          <a:effectLst/>
                          <a:latin typeface="Times New Roman" panose="02020603050405020304" pitchFamily="18" charset="0"/>
                          <a:ea typeface="Times New Roman" panose="02020603050405020304" pitchFamily="18" charset="0"/>
                        </a:rPr>
                        <a:t>1</a:t>
                      </a:r>
                      <a:r>
                        <a:rPr lang="en-US" sz="1600">
                          <a:effectLst/>
                          <a:latin typeface="Times New Roman" panose="02020603050405020304" pitchFamily="18" charset="0"/>
                          <a:ea typeface="Times New Roman" panose="02020603050405020304" pitchFamily="18" charset="0"/>
                        </a:rPr>
                        <a:t>4</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198120">
                        <a:lnSpc>
                          <a:spcPct val="106000"/>
                        </a:lnSpc>
                        <a:spcBef>
                          <a:spcPts val="0"/>
                        </a:spcBef>
                        <a:spcAft>
                          <a:spcPts val="0"/>
                        </a:spcAft>
                      </a:pPr>
                      <a:r>
                        <a:rPr lang="en-US" sz="1600" spc="10" dirty="0">
                          <a:effectLst/>
                          <a:latin typeface="Times New Roman" panose="02020603050405020304" pitchFamily="18" charset="0"/>
                          <a:ea typeface="Times New Roman" panose="02020603050405020304" pitchFamily="18" charset="0"/>
                        </a:rPr>
                        <a:t>N</a:t>
                      </a:r>
                      <a:r>
                        <a:rPr lang="en-US" sz="1600" spc="-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m</a:t>
                      </a:r>
                      <a:r>
                        <a:rPr lang="en-US" sz="1600" spc="-5" dirty="0">
                          <a:effectLst/>
                          <a:latin typeface="Times New Roman" panose="02020603050405020304" pitchFamily="18" charset="0"/>
                          <a:ea typeface="Times New Roman" panose="02020603050405020304" pitchFamily="18" charset="0"/>
                        </a:rPr>
                        <a:t>b</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3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a:t>
                      </a:r>
                      <a:r>
                        <a:rPr lang="en-US" sz="1600" spc="-4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po</a:t>
                      </a:r>
                      <a:r>
                        <a:rPr lang="en-US" sz="1600" dirty="0">
                          <a:effectLst/>
                          <a:latin typeface="Times New Roman" panose="02020603050405020304" pitchFamily="18" charset="0"/>
                          <a:ea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al</a:t>
                      </a:r>
                      <a:r>
                        <a:rPr lang="en-US" sz="1600" spc="-2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b</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ll</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t</a:t>
                      </a:r>
                      <a:r>
                        <a:rPr lang="en-US" sz="1600" spc="-4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p</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rPr>
                        <a:t>S</a:t>
                      </a:r>
                      <a:r>
                        <a:rPr lang="en-US" sz="1600" spc="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3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4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ss</a:t>
                      </a:r>
                      <a:r>
                        <a:rPr lang="en-US" sz="1600" spc="-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d </a:t>
                      </a:r>
                      <a:r>
                        <a:rPr lang="en-US" sz="1600" spc="-7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2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4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t>
                      </a:r>
                      <a:r>
                        <a:rPr lang="en-US" sz="1600" spc="-2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20" dirty="0">
                          <a:effectLst/>
                          <a:latin typeface="Times New Roman" panose="02020603050405020304" pitchFamily="18" charset="0"/>
                          <a:ea typeface="Times New Roman" panose="02020603050405020304" pitchFamily="18" charset="0"/>
                        </a:rPr>
                        <a:t> </a:t>
                      </a:r>
                      <a:r>
                        <a:rPr lang="en-US" sz="1600" spc="-15" dirty="0">
                          <a:effectLst/>
                          <a:latin typeface="Times New Roman" panose="02020603050405020304" pitchFamily="18" charset="0"/>
                          <a:ea typeface="Times New Roman" panose="02020603050405020304" pitchFamily="18" charset="0"/>
                        </a:rPr>
                        <a:t>.</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 </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2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marL="63500" marR="0">
                        <a:spcBef>
                          <a:spcPts val="0"/>
                        </a:spcBef>
                        <a:spcAft>
                          <a:spcPts val="0"/>
                        </a:spcAft>
                      </a:pPr>
                      <a:r>
                        <a:rPr lang="en-US" sz="1600" dirty="0">
                          <a:effectLst/>
                          <a:latin typeface="Times New Roman" panose="02020603050405020304" pitchFamily="18" charset="0"/>
                          <a:ea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u</a:t>
                      </a:r>
                      <a:r>
                        <a:rPr lang="en-US" sz="1600" dirty="0">
                          <a:effectLst/>
                          <a:latin typeface="Times New Roman" panose="02020603050405020304" pitchFamily="18" charset="0"/>
                          <a:ea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rPr>
                        <a:t>n</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d</a:t>
                      </a:r>
                      <a:r>
                        <a:rPr lang="en-US" sz="1600" spc="-4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b</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k</a:t>
                      </a:r>
                      <a:r>
                        <a:rPr lang="en-US" sz="1600" spc="-3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2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4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2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t>
                      </a:r>
                      <a:r>
                        <a:rPr lang="en-US" sz="1600" spc="-2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marL="63500" marR="0">
                        <a:spcBef>
                          <a:spcPts val="80"/>
                        </a:spcBef>
                        <a:spcAft>
                          <a:spcPts val="0"/>
                        </a:spcAft>
                      </a:pPr>
                      <a:r>
                        <a:rPr lang="en-US" sz="1600" spc="1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nd</a:t>
                      </a:r>
                      <a:r>
                        <a:rPr lang="en-US" sz="1600" spc="5" dirty="0">
                          <a:effectLst/>
                          <a:latin typeface="Times New Roman" panose="02020603050405020304" pitchFamily="18" charset="0"/>
                          <a:ea typeface="Times New Roman" panose="02020603050405020304" pitchFamily="18" charset="0"/>
                        </a:rPr>
                        <a:t>e</a:t>
                      </a:r>
                      <a:r>
                        <a:rPr lang="en-US" sz="1600" spc="-15" dirty="0">
                          <a:effectLst/>
                          <a:latin typeface="Times New Roman" panose="02020603050405020304" pitchFamily="18" charset="0"/>
                          <a:ea typeface="Times New Roman" panose="02020603050405020304" pitchFamily="18" charset="0"/>
                        </a:rPr>
                        <a:t>l</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ve</a:t>
                      </a:r>
                      <a:r>
                        <a:rPr lang="en-US" sz="1600" dirty="0">
                          <a:effectLst/>
                          <a:latin typeface="Times New Roman" panose="02020603050405020304" pitchFamily="18" charset="0"/>
                          <a:ea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d</a:t>
                      </a:r>
                      <a:r>
                        <a:rPr lang="en-US" sz="1600" spc="-4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n</a:t>
                      </a:r>
                      <a:r>
                        <a:rPr lang="en-US" sz="1600" spc="-3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15" dirty="0">
                          <a:effectLst/>
                          <a:latin typeface="Times New Roman" panose="02020603050405020304" pitchFamily="18" charset="0"/>
                          <a:ea typeface="Times New Roman" panose="02020603050405020304" pitchFamily="18" charset="0"/>
                        </a:rPr>
                        <a:t>m</a:t>
                      </a:r>
                      <a:r>
                        <a:rPr lang="en-US" sz="1600" dirty="0">
                          <a:effectLst/>
                          <a:latin typeface="Times New Roman" panose="02020603050405020304" pitchFamily="18" charset="0"/>
                          <a:ea typeface="Times New Roman" panose="02020603050405020304" pitchFamily="18" charset="0"/>
                        </a:rPr>
                        <a:t>e</a:t>
                      </a:r>
                      <a:r>
                        <a:rPr lang="en-US" sz="1600" spc="-3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af</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11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r</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b</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d</a:t>
                      </a:r>
                      <a:r>
                        <a:rPr lang="en-US" sz="1600" spc="-4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hou</a:t>
                      </a:r>
                      <a:r>
                        <a:rPr lang="en-US" sz="1600" dirty="0">
                          <a:effectLst/>
                          <a:latin typeface="Times New Roman" panose="02020603050405020304" pitchFamily="18" charset="0"/>
                          <a:ea typeface="Times New Roman" panose="02020603050405020304" pitchFamily="18" charset="0"/>
                        </a:rPr>
                        <a:t>r:</a:t>
                      </a:r>
                      <a:r>
                        <a:rPr lang="en-US" sz="1600" spc="5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0" dirty="0">
                          <a:effectLst/>
                          <a:latin typeface="Times New Roman" panose="02020603050405020304" pitchFamily="18" charset="0"/>
                          <a:ea typeface="Times New Roman" panose="02020603050405020304" pitchFamily="18" charset="0"/>
                        </a:rPr>
                        <a:t> </a:t>
                      </a:r>
                      <a:r>
                        <a:rPr lang="en-US" sz="1600" spc="-15" dirty="0">
                          <a:effectLst/>
                          <a:latin typeface="Times New Roman" panose="02020603050405020304" pitchFamily="18" charset="0"/>
                          <a:ea typeface="Times New Roman" panose="02020603050405020304" pitchFamily="18" charset="0"/>
                        </a:rPr>
                        <a:t>.</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4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804528">
                <a:tc>
                  <a:txBody>
                    <a:bodyPr/>
                    <a:lstStyle/>
                    <a:p>
                      <a:pPr marL="97155" marR="0">
                        <a:spcBef>
                          <a:spcPts val="0"/>
                        </a:spcBef>
                        <a:spcAft>
                          <a:spcPts val="0"/>
                        </a:spcAft>
                      </a:pPr>
                      <a:r>
                        <a:rPr lang="en-US" sz="1600" spc="-5">
                          <a:effectLst/>
                          <a:latin typeface="Times New Roman" panose="02020603050405020304" pitchFamily="18" charset="0"/>
                          <a:ea typeface="Times New Roman" panose="02020603050405020304" pitchFamily="18" charset="0"/>
                        </a:rPr>
                        <a:t>1</a:t>
                      </a:r>
                      <a:r>
                        <a:rPr lang="en-US" sz="1600">
                          <a:effectLst/>
                          <a:latin typeface="Times New Roman" panose="02020603050405020304" pitchFamily="18" charset="0"/>
                          <a:ea typeface="Times New Roman" panose="02020603050405020304" pitchFamily="18" charset="0"/>
                        </a:rPr>
                        <a:t>5</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spc="-5" dirty="0">
                          <a:effectLst/>
                          <a:latin typeface="Times New Roman" panose="02020603050405020304" pitchFamily="18" charset="0"/>
                          <a:ea typeface="Times New Roman" panose="02020603050405020304" pitchFamily="18" charset="0"/>
                        </a:rPr>
                        <a:t>1</a:t>
                      </a:r>
                      <a:r>
                        <a:rPr lang="en-US" sz="1600" dirty="0">
                          <a:effectLst/>
                          <a:latin typeface="Times New Roman" panose="02020603050405020304" pitchFamily="18" charset="0"/>
                          <a:ea typeface="Times New Roman" panose="02020603050405020304" pitchFamily="18" charset="0"/>
                        </a:rPr>
                        <a:t>-</a:t>
                      </a:r>
                      <a:r>
                        <a:rPr lang="en-US" sz="1600" spc="-5" dirty="0">
                          <a:effectLst/>
                          <a:latin typeface="Times New Roman" panose="02020603050405020304" pitchFamily="18" charset="0"/>
                          <a:ea typeface="Times New Roman" panose="02020603050405020304" pitchFamily="18" charset="0"/>
                        </a:rPr>
                        <a:t>S</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rPr>
                        <a:t>v</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e</a:t>
                      </a:r>
                      <a:r>
                        <a:rPr lang="en-US" sz="1600" spc="2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v</a:t>
                      </a:r>
                      <a:r>
                        <a:rPr lang="en-US" sz="1600" spc="-5" dirty="0">
                          <a:effectLst/>
                          <a:latin typeface="Times New Roman" panose="02020603050405020304" pitchFamily="18" charset="0"/>
                          <a:ea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rs</a:t>
                      </a:r>
                      <a:r>
                        <a:rPr lang="en-US" sz="1600" spc="8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d</a:t>
                      </a:r>
                      <a:r>
                        <a:rPr lang="en-US" sz="1600" spc="5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r</a:t>
                      </a:r>
                      <a:r>
                        <a:rPr lang="en-US" sz="1600" spc="-3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w</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ve</a:t>
                      </a:r>
                      <a:r>
                        <a:rPr lang="en-US" sz="1600" dirty="0">
                          <a:effectLst/>
                          <a:latin typeface="Times New Roman" panose="02020603050405020304" pitchFamily="18" charset="0"/>
                          <a:ea typeface="Times New Roman" panose="02020603050405020304" pitchFamily="18" charset="0"/>
                        </a:rPr>
                        <a:t>s:</a:t>
                      </a:r>
                      <a:endParaRPr lang="en-US" sz="1400" dirty="0">
                        <a:effectLst/>
                        <a:latin typeface="Times New Roman" panose="02020603050405020304" pitchFamily="18" charset="0"/>
                        <a:ea typeface="Times New Roman" panose="02020603050405020304" pitchFamily="18" charset="0"/>
                      </a:endParaRPr>
                    </a:p>
                    <a:p>
                      <a:pPr marL="63500" marR="0">
                        <a:spcBef>
                          <a:spcPts val="80"/>
                        </a:spcBef>
                        <a:spcAft>
                          <a:spcPts val="0"/>
                        </a:spcAft>
                      </a:pPr>
                      <a:r>
                        <a:rPr lang="en-US" sz="1600" spc="-5" dirty="0">
                          <a:effectLst/>
                          <a:latin typeface="Times New Roman" panose="02020603050405020304" pitchFamily="18" charset="0"/>
                          <a:ea typeface="Times New Roman" panose="02020603050405020304" pitchFamily="18" charset="0"/>
                        </a:rPr>
                        <a:t>2</a:t>
                      </a:r>
                      <a:r>
                        <a:rPr lang="en-US" sz="1600" dirty="0">
                          <a:effectLst/>
                          <a:latin typeface="Times New Roman" panose="02020603050405020304" pitchFamily="18" charset="0"/>
                          <a:ea typeface="Times New Roman" panose="02020603050405020304" pitchFamily="18" charset="0"/>
                        </a:rPr>
                        <a:t>-V</a:t>
                      </a:r>
                      <a:r>
                        <a:rPr lang="en-US" sz="1600" spc="-5" dirty="0">
                          <a:effectLst/>
                          <a:latin typeface="Times New Roman" panose="02020603050405020304" pitchFamily="18" charset="0"/>
                          <a:ea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rs</a:t>
                      </a:r>
                      <a:r>
                        <a:rPr lang="en-US" sz="1600" spc="-3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n</a:t>
                      </a:r>
                      <a:r>
                        <a:rPr lang="en-US" sz="1600" spc="4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l</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ct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n</a:t>
                      </a:r>
                      <a:r>
                        <a:rPr lang="en-US" sz="1600" spc="-4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D</a:t>
                      </a:r>
                      <a:r>
                        <a:rPr lang="en-US" sz="1600" spc="20" dirty="0">
                          <a:effectLst/>
                          <a:latin typeface="Times New Roman" panose="02020603050405020304" pitchFamily="18" charset="0"/>
                          <a:ea typeface="Times New Roman" panose="02020603050405020304" pitchFamily="18" charset="0"/>
                        </a:rPr>
                        <a:t>u</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y</a:t>
                      </a:r>
                      <a:r>
                        <a:rPr lang="en-US" sz="16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marL="63500" marR="0">
                        <a:spcBef>
                          <a:spcPts val="80"/>
                        </a:spcBef>
                        <a:spcAft>
                          <a:spcPts val="0"/>
                        </a:spcAft>
                      </a:pPr>
                      <a:r>
                        <a:rPr lang="en-US" sz="1600" spc="-5" dirty="0">
                          <a:effectLst/>
                          <a:latin typeface="Times New Roman" panose="02020603050405020304" pitchFamily="18" charset="0"/>
                          <a:ea typeface="Times New Roman" panose="02020603050405020304" pitchFamily="18" charset="0"/>
                        </a:rPr>
                        <a:t>3</a:t>
                      </a:r>
                      <a:r>
                        <a:rPr lang="en-US" sz="1600" dirty="0">
                          <a:effectLst/>
                          <a:latin typeface="Times New Roman" panose="02020603050405020304" pitchFamily="18" charset="0"/>
                          <a:ea typeface="Times New Roman" panose="02020603050405020304" pitchFamily="18" charset="0"/>
                        </a:rPr>
                        <a:t>-</a:t>
                      </a:r>
                      <a:r>
                        <a:rPr lang="en-US" sz="1600" spc="-5" dirty="0">
                          <a:effectLst/>
                          <a:latin typeface="Times New Roman" panose="02020603050405020304" pitchFamily="18" charset="0"/>
                          <a:ea typeface="Times New Roman" panose="02020603050405020304" pitchFamily="18" charset="0"/>
                        </a:rPr>
                        <a:t>Sp</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c</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al</a:t>
                      </a:r>
                      <a:r>
                        <a:rPr lang="en-US" sz="1600" spc="1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v</a:t>
                      </a:r>
                      <a:r>
                        <a:rPr lang="en-US" sz="1600" spc="-5" dirty="0">
                          <a:effectLst/>
                          <a:latin typeface="Times New Roman" panose="02020603050405020304" pitchFamily="18" charset="0"/>
                          <a:ea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rs</a:t>
                      </a:r>
                      <a:r>
                        <a:rPr lang="en-US" sz="1600" spc="8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d</a:t>
                      </a:r>
                      <a:r>
                        <a:rPr lang="en-US" sz="1600" spc="5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r</a:t>
                      </a:r>
                      <a:r>
                        <a:rPr lang="en-US" sz="1600" spc="-3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w</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ve</a:t>
                      </a:r>
                      <a:r>
                        <a:rPr lang="en-US" sz="1600" dirty="0">
                          <a:effectLst/>
                          <a:latin typeface="Times New Roman" panose="02020603050405020304" pitchFamily="18" charset="0"/>
                          <a:ea typeface="Times New Roman" panose="02020603050405020304" pitchFamily="18" charset="0"/>
                        </a:rPr>
                        <a:t>s</a:t>
                      </a:r>
                      <a:r>
                        <a:rPr lang="en-US" sz="1600" dirty="0" smtClean="0">
                          <a:effectLst/>
                          <a:latin typeface="Times New Roman" panose="02020603050405020304" pitchFamily="18" charset="0"/>
                          <a:ea typeface="Times New Roman" panose="02020603050405020304" pitchFamily="18" charset="0"/>
                        </a:rPr>
                        <a:t>:</a:t>
                      </a:r>
                    </a:p>
                    <a:p>
                      <a:r>
                        <a:rPr lang="en-US" sz="1600" kern="1200" spc="-5" dirty="0" smtClean="0">
                          <a:solidFill>
                            <a:schemeClr val="tx1"/>
                          </a:solidFill>
                          <a:effectLst/>
                          <a:latin typeface="Times New Roman" panose="02020603050405020304" pitchFamily="18" charset="0"/>
                          <a:ea typeface="Times New Roman" panose="02020603050405020304" pitchFamily="18" charset="0"/>
                          <a:cs typeface="+mn-cs"/>
                        </a:rPr>
                        <a:t> 4-Electors subjected to preventive detention:</a:t>
                      </a:r>
                    </a:p>
                    <a:p>
                      <a:r>
                        <a:rPr lang="en-US" sz="1600" kern="1200" spc="-5" dirty="0" smtClean="0">
                          <a:solidFill>
                            <a:schemeClr val="tx1"/>
                          </a:solidFill>
                          <a:effectLst/>
                          <a:latin typeface="Times New Roman" panose="02020603050405020304" pitchFamily="18" charset="0"/>
                          <a:ea typeface="Times New Roman" panose="02020603050405020304" pitchFamily="18" charset="0"/>
                          <a:cs typeface="+mn-cs"/>
                        </a:rPr>
                        <a:t>   Date of issue of Postal Ballot Papers to service voters:</a:t>
                      </a:r>
                      <a:endParaRPr lang="en-US" sz="1600" kern="1200" spc="-5" dirty="0">
                        <a:solidFill>
                          <a:schemeClr val="tx1"/>
                        </a:solidFill>
                        <a:effectLst/>
                        <a:latin typeface="Times New Roman" panose="02020603050405020304" pitchFamily="18" charset="0"/>
                        <a:ea typeface="Times New Roman" panose="02020603050405020304" pitchFamily="18" charset="0"/>
                        <a:cs typeface="+mn-c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3" name="Rectangle 2"/>
          <p:cNvSpPr/>
          <p:nvPr/>
        </p:nvSpPr>
        <p:spPr>
          <a:xfrm>
            <a:off x="1319646" y="0"/>
            <a:ext cx="8801100" cy="705321"/>
          </a:xfrm>
          <a:prstGeom prst="rect">
            <a:avLst/>
          </a:prstGeom>
        </p:spPr>
        <p:txBody>
          <a:bodyPr wrap="square">
            <a:spAutoFit/>
          </a:bodyPr>
          <a:lstStyle/>
          <a:p>
            <a:pPr marL="2491105" marR="2490470" algn="ctr">
              <a:spcBef>
                <a:spcPts val="325"/>
              </a:spcBef>
              <a:spcAft>
                <a:spcPts val="0"/>
              </a:spcAft>
            </a:pPr>
            <a:r>
              <a:rPr lang="en-US" sz="1600" spc="5" dirty="0">
                <a:latin typeface="Times New Roman" panose="02020603050405020304" pitchFamily="18" charset="0"/>
                <a:ea typeface="Times New Roman" panose="02020603050405020304" pitchFamily="18" charset="0"/>
              </a:rPr>
              <a:t>A</a:t>
            </a:r>
            <a:r>
              <a:rPr lang="en-US" sz="1600" spc="-5" dirty="0">
                <a:latin typeface="Times New Roman" panose="02020603050405020304" pitchFamily="18" charset="0"/>
                <a:ea typeface="Times New Roman" panose="02020603050405020304" pitchFamily="18" charset="0"/>
              </a:rPr>
              <a:t>NN</a:t>
            </a:r>
            <a:r>
              <a:rPr lang="en-US" sz="1600" spc="-10" dirty="0">
                <a:latin typeface="Times New Roman" panose="02020603050405020304" pitchFamily="18" charset="0"/>
                <a:ea typeface="Times New Roman" panose="02020603050405020304" pitchFamily="18" charset="0"/>
              </a:rPr>
              <a:t>E</a:t>
            </a:r>
            <a:r>
              <a:rPr lang="en-US" sz="1600" spc="-5" dirty="0">
                <a:latin typeface="Times New Roman" panose="02020603050405020304" pitchFamily="18" charset="0"/>
                <a:ea typeface="Times New Roman" panose="02020603050405020304" pitchFamily="18" charset="0"/>
              </a:rPr>
              <a:t>X</a:t>
            </a:r>
            <a:r>
              <a:rPr lang="en-US" sz="1600" dirty="0">
                <a:latin typeface="Times New Roman" panose="02020603050405020304" pitchFamily="18" charset="0"/>
                <a:ea typeface="Times New Roman" panose="02020603050405020304" pitchFamily="18" charset="0"/>
              </a:rPr>
              <a:t>U</a:t>
            </a:r>
            <a:r>
              <a:rPr lang="en-US" sz="1600" spc="5" dirty="0">
                <a:latin typeface="Times New Roman" panose="02020603050405020304" pitchFamily="18" charset="0"/>
                <a:ea typeface="Times New Roman" panose="02020603050405020304" pitchFamily="18" charset="0"/>
              </a:rPr>
              <a:t>R</a:t>
            </a:r>
            <a:r>
              <a:rPr lang="en-US" sz="1600" dirty="0">
                <a:latin typeface="Times New Roman" panose="02020603050405020304" pitchFamily="18" charset="0"/>
                <a:ea typeface="Times New Roman" panose="02020603050405020304" pitchFamily="18" charset="0"/>
              </a:rPr>
              <a:t>E</a:t>
            </a:r>
            <a:r>
              <a:rPr lang="en-US" sz="1600" spc="4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 </a:t>
            </a:r>
            <a:r>
              <a:rPr lang="en-US" sz="1600" spc="-5" dirty="0" smtClean="0">
                <a:latin typeface="Times New Roman" panose="02020603050405020304" pitchFamily="18" charset="0"/>
                <a:ea typeface="Times New Roman" panose="02020603050405020304" pitchFamily="18" charset="0"/>
              </a:rPr>
              <a:t>XV</a:t>
            </a:r>
            <a:r>
              <a:rPr lang="en-US" sz="1600" dirty="0" smtClean="0">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1375410" marR="1376045" algn="ctr">
              <a:spcBef>
                <a:spcPts val="0"/>
              </a:spcBef>
              <a:spcAft>
                <a:spcPts val="0"/>
              </a:spcAft>
            </a:pPr>
            <a:r>
              <a:rPr lang="en-US" sz="1600" spc="5" dirty="0">
                <a:latin typeface="Times New Roman" panose="02020603050405020304" pitchFamily="18" charset="0"/>
                <a:ea typeface="Times New Roman" panose="02020603050405020304" pitchFamily="18" charset="0"/>
              </a:rPr>
              <a:t>R</a:t>
            </a:r>
            <a:r>
              <a:rPr lang="en-US" sz="1600" spc="-10" dirty="0">
                <a:latin typeface="Times New Roman" panose="02020603050405020304" pitchFamily="18" charset="0"/>
                <a:ea typeface="Times New Roman" panose="02020603050405020304" pitchFamily="18" charset="0"/>
              </a:rPr>
              <a:t>EP</a:t>
            </a:r>
            <a:r>
              <a:rPr lang="en-US" sz="1600" dirty="0">
                <a:latin typeface="Times New Roman" panose="02020603050405020304" pitchFamily="18" charset="0"/>
                <a:ea typeface="Times New Roman" panose="02020603050405020304" pitchFamily="18" charset="0"/>
              </a:rPr>
              <a:t>O</a:t>
            </a:r>
            <a:r>
              <a:rPr lang="en-US" sz="1600" spc="5" dirty="0">
                <a:latin typeface="Times New Roman" panose="02020603050405020304" pitchFamily="18" charset="0"/>
                <a:ea typeface="Times New Roman" panose="02020603050405020304" pitchFamily="18" charset="0"/>
              </a:rPr>
              <a:t>R</a:t>
            </a:r>
            <a:r>
              <a:rPr lang="en-US" sz="1600" dirty="0">
                <a:latin typeface="Times New Roman" panose="02020603050405020304" pitchFamily="18" charset="0"/>
                <a:ea typeface="Times New Roman" panose="02020603050405020304" pitchFamily="18" charset="0"/>
              </a:rPr>
              <a:t>T</a:t>
            </a:r>
            <a:r>
              <a:rPr lang="en-US" sz="1600" spc="20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ON</a:t>
            </a:r>
            <a:r>
              <a:rPr lang="en-US" sz="1600" spc="170"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HE</a:t>
            </a:r>
            <a:r>
              <a:rPr lang="en-US" sz="1600" spc="50" dirty="0">
                <a:latin typeface="Times New Roman" panose="02020603050405020304" pitchFamily="18" charset="0"/>
                <a:ea typeface="Times New Roman" panose="02020603050405020304" pitchFamily="18" charset="0"/>
              </a:rPr>
              <a:t> </a:t>
            </a:r>
            <a:r>
              <a:rPr lang="en-US" sz="1600" spc="-10" dirty="0">
                <a:latin typeface="Times New Roman" panose="02020603050405020304" pitchFamily="18" charset="0"/>
                <a:ea typeface="Times New Roman" panose="02020603050405020304" pitchFamily="18" charset="0"/>
              </a:rPr>
              <a:t>EL</a:t>
            </a:r>
            <a:r>
              <a:rPr lang="en-US" sz="1600" spc="10" dirty="0">
                <a:latin typeface="Times New Roman" panose="02020603050405020304" pitchFamily="18" charset="0"/>
                <a:ea typeface="Times New Roman" panose="02020603050405020304" pitchFamily="18" charset="0"/>
              </a:rPr>
              <a:t>E</a:t>
            </a:r>
            <a:r>
              <a:rPr lang="en-US" sz="1600" spc="-10" dirty="0">
                <a:latin typeface="Times New Roman" panose="02020603050405020304" pitchFamily="18" charset="0"/>
                <a:ea typeface="Times New Roman" panose="02020603050405020304" pitchFamily="18" charset="0"/>
              </a:rPr>
              <a:t>C</a:t>
            </a:r>
            <a:r>
              <a:rPr lang="en-US" sz="1600" spc="5" dirty="0">
                <a:latin typeface="Times New Roman" panose="02020603050405020304" pitchFamily="18" charset="0"/>
                <a:ea typeface="Times New Roman" panose="02020603050405020304" pitchFamily="18" charset="0"/>
              </a:rPr>
              <a:t>T</a:t>
            </a:r>
            <a:r>
              <a:rPr lang="en-US" sz="1600" spc="-5" dirty="0">
                <a:latin typeface="Times New Roman" panose="02020603050405020304" pitchFamily="18" charset="0"/>
                <a:ea typeface="Times New Roman" panose="02020603050405020304" pitchFamily="18" charset="0"/>
              </a:rPr>
              <a:t>I</a:t>
            </a:r>
            <a:r>
              <a:rPr lang="en-US" sz="1600" dirty="0">
                <a:latin typeface="Times New Roman" panose="02020603050405020304" pitchFamily="18" charset="0"/>
                <a:ea typeface="Times New Roman" panose="02020603050405020304" pitchFamily="18" charset="0"/>
              </a:rPr>
              <a:t>ON</a:t>
            </a:r>
            <a:r>
              <a:rPr lang="en-US" sz="1600" spc="1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B</a:t>
            </a:r>
            <a:r>
              <a:rPr lang="en-US" sz="1600" dirty="0">
                <a:latin typeface="Times New Roman" panose="02020603050405020304" pitchFamily="18" charset="0"/>
                <a:ea typeface="Times New Roman" panose="02020603050405020304" pitchFamily="18" charset="0"/>
              </a:rPr>
              <a:t>Y</a:t>
            </a:r>
            <a:r>
              <a:rPr lang="en-US" sz="1600" spc="-4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HE</a:t>
            </a:r>
            <a:r>
              <a:rPr lang="en-US" sz="1600" spc="2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R</a:t>
            </a:r>
            <a:r>
              <a:rPr lang="en-US" sz="1600" spc="-10" dirty="0">
                <a:latin typeface="Times New Roman" panose="02020603050405020304" pitchFamily="18" charset="0"/>
                <a:ea typeface="Times New Roman" panose="02020603050405020304" pitchFamily="18" charset="0"/>
              </a:rPr>
              <a:t>E</a:t>
            </a:r>
            <a:r>
              <a:rPr lang="en-US" sz="1600" spc="5"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U</a:t>
            </a:r>
            <a:r>
              <a:rPr lang="en-US" sz="1600" spc="5" dirty="0">
                <a:latin typeface="Times New Roman" panose="02020603050405020304" pitchFamily="18" charset="0"/>
                <a:ea typeface="Times New Roman" panose="02020603050405020304" pitchFamily="18" charset="0"/>
              </a:rPr>
              <a:t>R</a:t>
            </a:r>
            <a:r>
              <a:rPr lang="en-US" sz="1600" spc="-5" dirty="0">
                <a:latin typeface="Times New Roman" panose="02020603050405020304" pitchFamily="18" charset="0"/>
                <a:ea typeface="Times New Roman" panose="02020603050405020304" pitchFamily="18" charset="0"/>
              </a:rPr>
              <a:t>NI</a:t>
            </a:r>
            <a:r>
              <a:rPr lang="en-US" sz="1600" spc="15" dirty="0">
                <a:latin typeface="Times New Roman" panose="02020603050405020304" pitchFamily="18" charset="0"/>
                <a:ea typeface="Times New Roman" panose="02020603050405020304" pitchFamily="18" charset="0"/>
              </a:rPr>
              <a:t>N</a:t>
            </a:r>
            <a:r>
              <a:rPr lang="en-US" sz="1600" dirty="0">
                <a:latin typeface="Times New Roman" panose="02020603050405020304" pitchFamily="18" charset="0"/>
                <a:ea typeface="Times New Roman" panose="02020603050405020304" pitchFamily="18" charset="0"/>
              </a:rPr>
              <a:t>G </a:t>
            </a:r>
            <a:r>
              <a:rPr lang="en-US" sz="1600" spc="45"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OFF</a:t>
            </a:r>
            <a:r>
              <a:rPr lang="en-US" sz="1600" spc="-5" dirty="0">
                <a:latin typeface="Times New Roman" panose="02020603050405020304" pitchFamily="18" charset="0"/>
                <a:ea typeface="Times New Roman" panose="02020603050405020304" pitchFamily="18" charset="0"/>
              </a:rPr>
              <a:t>I</a:t>
            </a:r>
            <a:r>
              <a:rPr lang="en-US" sz="1600" spc="15" dirty="0">
                <a:latin typeface="Times New Roman" panose="02020603050405020304" pitchFamily="18" charset="0"/>
                <a:ea typeface="Times New Roman" panose="02020603050405020304" pitchFamily="18" charset="0"/>
              </a:rPr>
              <a:t>C</a:t>
            </a:r>
            <a:r>
              <a:rPr lang="en-US" sz="1600" spc="-10"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R</a:t>
            </a:r>
            <a:endParaRPr lang="en-US" sz="1200" dirty="0">
              <a:latin typeface="Times New Roman" panose="02020603050405020304" pitchFamily="18" charset="0"/>
              <a:ea typeface="Times New Roman" panose="02020603050405020304" pitchFamily="18" charset="0"/>
            </a:endParaRPr>
          </a:p>
          <a:p>
            <a:pPr>
              <a:lnSpc>
                <a:spcPts val="700"/>
              </a:lnSpc>
              <a:spcBef>
                <a:spcPts val="15"/>
              </a:spcBef>
            </a:pPr>
            <a:r>
              <a:rPr lang="en-US" sz="70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531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14514161"/>
              </p:ext>
            </p:extLst>
          </p:nvPr>
        </p:nvGraphicFramePr>
        <p:xfrm>
          <a:off x="988694" y="744170"/>
          <a:ext cx="9485341" cy="5962180"/>
        </p:xfrm>
        <a:graphic>
          <a:graphicData uri="http://schemas.openxmlformats.org/drawingml/2006/table">
            <a:tbl>
              <a:tblPr firstRow="1" firstCol="1" lastRow="1" lastCol="1" bandRow="1" bandCol="1"/>
              <a:tblGrid>
                <a:gridCol w="551927">
                  <a:extLst>
                    <a:ext uri="{9D8B030D-6E8A-4147-A177-3AD203B41FA5}">
                      <a16:colId xmlns="" xmlns:a16="http://schemas.microsoft.com/office/drawing/2014/main" val="20000"/>
                    </a:ext>
                  </a:extLst>
                </a:gridCol>
                <a:gridCol w="5771634">
                  <a:extLst>
                    <a:ext uri="{9D8B030D-6E8A-4147-A177-3AD203B41FA5}">
                      <a16:colId xmlns="" xmlns:a16="http://schemas.microsoft.com/office/drawing/2014/main" val="20001"/>
                    </a:ext>
                  </a:extLst>
                </a:gridCol>
                <a:gridCol w="3161780">
                  <a:extLst>
                    <a:ext uri="{9D8B030D-6E8A-4147-A177-3AD203B41FA5}">
                      <a16:colId xmlns="" xmlns:a16="http://schemas.microsoft.com/office/drawing/2014/main" val="20002"/>
                    </a:ext>
                  </a:extLst>
                </a:gridCol>
              </a:tblGrid>
              <a:tr h="775131">
                <a:tc>
                  <a:txBody>
                    <a:bodyPr/>
                    <a:lstStyle/>
                    <a:p>
                      <a:pPr marL="97155" marR="0">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16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CSVs and Proxy Voters</a:t>
                      </a:r>
                    </a:p>
                    <a:p>
                      <a:pPr marL="292100" marR="0">
                        <a:spcBef>
                          <a:spcPts val="8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(a)  Total number of CSVs:</a:t>
                      </a:r>
                    </a:p>
                    <a:p>
                      <a:pPr marL="292100" marR="0">
                        <a:spcBef>
                          <a:spcPts val="8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(b) Number of Proxies who voted: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782026">
                <a:tc>
                  <a:txBody>
                    <a:bodyPr/>
                    <a:lstStyle/>
                    <a:p>
                      <a:pPr marL="97155"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17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41275" algn="just">
                        <a:lnSpc>
                          <a:spcPct val="106000"/>
                        </a:lnSpc>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Names of polling stations, if any, where poll was adjourned and re-poll was ordered  and reasons for such adjournment or re-poll: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58998">
                <a:tc>
                  <a:txBody>
                    <a:bodyPr/>
                    <a:lstStyle/>
                    <a:p>
                      <a:pPr marL="97155"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18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Number of Ordinary Electors who voted at polling stations: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10543">
                <a:tc>
                  <a:txBody>
                    <a:bodyPr/>
                    <a:lstStyle/>
                    <a:p>
                      <a:pPr marL="97155"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19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Number  of persons  who voted  on production  of Election</a:t>
                      </a:r>
                    </a:p>
                    <a:p>
                      <a:pPr marL="63500" marR="0">
                        <a:spcBef>
                          <a:spcPts val="8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Duty Certificate: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21350">
                <a:tc>
                  <a:txBody>
                    <a:bodyPr/>
                    <a:lstStyle/>
                    <a:p>
                      <a:pPr marL="97155"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20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39370">
                        <a:lnSpc>
                          <a:spcPct val="106000"/>
                        </a:lnSpc>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Number of blind or infirm voters who voted with the help of companions: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58998">
                <a:tc>
                  <a:txBody>
                    <a:bodyPr/>
                    <a:lstStyle/>
                    <a:p>
                      <a:pPr marL="97155"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21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Percentage of votes polled to total electorate: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58998">
                <a:tc>
                  <a:txBody>
                    <a:bodyPr/>
                    <a:lstStyle/>
                    <a:p>
                      <a:pPr marL="97155"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Date and time of commencement of counting: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58998">
                <a:tc>
                  <a:txBody>
                    <a:bodyPr/>
                    <a:lstStyle/>
                    <a:p>
                      <a:pPr marL="97155"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23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Number of valid votes polled by each contesting candidates: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58998">
                <a:tc>
                  <a:txBody>
                    <a:bodyPr/>
                    <a:lstStyle/>
                    <a:p>
                      <a:pPr marL="97155"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Number of votes rejected: (Postal ballot Papers):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1042701">
                <a:tc>
                  <a:txBody>
                    <a:bodyPr/>
                    <a:lstStyle/>
                    <a:p>
                      <a:pPr marL="97155"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25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2205990">
                        <a:lnSpc>
                          <a:spcPct val="106000"/>
                        </a:lnSpc>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Challenged vote Total: Number allowed: Number rejected: Amount forfeited: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58998">
                <a:tc>
                  <a:txBody>
                    <a:bodyPr/>
                    <a:lstStyle/>
                    <a:p>
                      <a:pPr marL="97155"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26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Tendered votes-Total: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58998">
                <a:tc>
                  <a:txBody>
                    <a:bodyPr/>
                    <a:lstStyle/>
                    <a:p>
                      <a:pPr marL="97155"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27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Date and time of declaration of result: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58998">
                <a:tc>
                  <a:txBody>
                    <a:bodyPr/>
                    <a:lstStyle/>
                    <a:p>
                      <a:pPr marL="97155"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28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Number of Polling Officers recruited locally: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30405">
                <a:tc>
                  <a:txBody>
                    <a:bodyPr/>
                    <a:lstStyle/>
                    <a:p>
                      <a:pPr marL="97155"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29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41910">
                        <a:lnSpc>
                          <a:spcPct val="106000"/>
                        </a:lnSpc>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Number of candidates:  party wise (also independents  and others)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bl>
          </a:graphicData>
        </a:graphic>
      </p:graphicFrame>
      <p:sp>
        <p:nvSpPr>
          <p:cNvPr id="6" name="Rectangle 5"/>
          <p:cNvSpPr/>
          <p:nvPr/>
        </p:nvSpPr>
        <p:spPr>
          <a:xfrm>
            <a:off x="1319646" y="0"/>
            <a:ext cx="8801100" cy="705321"/>
          </a:xfrm>
          <a:prstGeom prst="rect">
            <a:avLst/>
          </a:prstGeom>
        </p:spPr>
        <p:txBody>
          <a:bodyPr wrap="square">
            <a:spAutoFit/>
          </a:bodyPr>
          <a:lstStyle/>
          <a:p>
            <a:pPr marL="2491105" marR="2490470" algn="ctr">
              <a:spcBef>
                <a:spcPts val="325"/>
              </a:spcBef>
              <a:spcAft>
                <a:spcPts val="0"/>
              </a:spcAft>
            </a:pPr>
            <a:r>
              <a:rPr lang="en-US" sz="1600" spc="5" dirty="0">
                <a:latin typeface="Times New Roman" panose="02020603050405020304" pitchFamily="18" charset="0"/>
                <a:ea typeface="Times New Roman" panose="02020603050405020304" pitchFamily="18" charset="0"/>
              </a:rPr>
              <a:t>A</a:t>
            </a:r>
            <a:r>
              <a:rPr lang="en-US" sz="1600" spc="-5" dirty="0">
                <a:latin typeface="Times New Roman" panose="02020603050405020304" pitchFamily="18" charset="0"/>
                <a:ea typeface="Times New Roman" panose="02020603050405020304" pitchFamily="18" charset="0"/>
              </a:rPr>
              <a:t>NN</a:t>
            </a:r>
            <a:r>
              <a:rPr lang="en-US" sz="1600" spc="-10" dirty="0">
                <a:latin typeface="Times New Roman" panose="02020603050405020304" pitchFamily="18" charset="0"/>
                <a:ea typeface="Times New Roman" panose="02020603050405020304" pitchFamily="18" charset="0"/>
              </a:rPr>
              <a:t>E</a:t>
            </a:r>
            <a:r>
              <a:rPr lang="en-US" sz="1600" spc="-5" dirty="0">
                <a:latin typeface="Times New Roman" panose="02020603050405020304" pitchFamily="18" charset="0"/>
                <a:ea typeface="Times New Roman" panose="02020603050405020304" pitchFamily="18" charset="0"/>
              </a:rPr>
              <a:t>X</a:t>
            </a:r>
            <a:r>
              <a:rPr lang="en-US" sz="1600" dirty="0">
                <a:latin typeface="Times New Roman" panose="02020603050405020304" pitchFamily="18" charset="0"/>
                <a:ea typeface="Times New Roman" panose="02020603050405020304" pitchFamily="18" charset="0"/>
              </a:rPr>
              <a:t>U</a:t>
            </a:r>
            <a:r>
              <a:rPr lang="en-US" sz="1600" spc="5" dirty="0">
                <a:latin typeface="Times New Roman" panose="02020603050405020304" pitchFamily="18" charset="0"/>
                <a:ea typeface="Times New Roman" panose="02020603050405020304" pitchFamily="18" charset="0"/>
              </a:rPr>
              <a:t>R</a:t>
            </a:r>
            <a:r>
              <a:rPr lang="en-US" sz="1600" dirty="0">
                <a:latin typeface="Times New Roman" panose="02020603050405020304" pitchFamily="18" charset="0"/>
                <a:ea typeface="Times New Roman" panose="02020603050405020304" pitchFamily="18" charset="0"/>
              </a:rPr>
              <a:t>E</a:t>
            </a:r>
            <a:r>
              <a:rPr lang="en-US" sz="1600" spc="4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 </a:t>
            </a:r>
            <a:r>
              <a:rPr lang="en-US" sz="1600" spc="-5" dirty="0" smtClean="0">
                <a:latin typeface="Times New Roman" panose="02020603050405020304" pitchFamily="18" charset="0"/>
                <a:ea typeface="Times New Roman" panose="02020603050405020304" pitchFamily="18" charset="0"/>
              </a:rPr>
              <a:t>XV</a:t>
            </a:r>
            <a:r>
              <a:rPr lang="en-US" sz="1600" dirty="0" smtClean="0">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1375410" marR="1376045" algn="ctr">
              <a:spcBef>
                <a:spcPts val="0"/>
              </a:spcBef>
              <a:spcAft>
                <a:spcPts val="0"/>
              </a:spcAft>
            </a:pPr>
            <a:r>
              <a:rPr lang="en-US" sz="1600" spc="5" dirty="0">
                <a:latin typeface="Times New Roman" panose="02020603050405020304" pitchFamily="18" charset="0"/>
                <a:ea typeface="Times New Roman" panose="02020603050405020304" pitchFamily="18" charset="0"/>
              </a:rPr>
              <a:t>R</a:t>
            </a:r>
            <a:r>
              <a:rPr lang="en-US" sz="1600" spc="-10" dirty="0">
                <a:latin typeface="Times New Roman" panose="02020603050405020304" pitchFamily="18" charset="0"/>
                <a:ea typeface="Times New Roman" panose="02020603050405020304" pitchFamily="18" charset="0"/>
              </a:rPr>
              <a:t>EP</a:t>
            </a:r>
            <a:r>
              <a:rPr lang="en-US" sz="1600" dirty="0">
                <a:latin typeface="Times New Roman" panose="02020603050405020304" pitchFamily="18" charset="0"/>
                <a:ea typeface="Times New Roman" panose="02020603050405020304" pitchFamily="18" charset="0"/>
              </a:rPr>
              <a:t>O</a:t>
            </a:r>
            <a:r>
              <a:rPr lang="en-US" sz="1600" spc="5" dirty="0">
                <a:latin typeface="Times New Roman" panose="02020603050405020304" pitchFamily="18" charset="0"/>
                <a:ea typeface="Times New Roman" panose="02020603050405020304" pitchFamily="18" charset="0"/>
              </a:rPr>
              <a:t>R</a:t>
            </a:r>
            <a:r>
              <a:rPr lang="en-US" sz="1600" dirty="0">
                <a:latin typeface="Times New Roman" panose="02020603050405020304" pitchFamily="18" charset="0"/>
                <a:ea typeface="Times New Roman" panose="02020603050405020304" pitchFamily="18" charset="0"/>
              </a:rPr>
              <a:t>T</a:t>
            </a:r>
            <a:r>
              <a:rPr lang="en-US" sz="1600" spc="20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ON</a:t>
            </a:r>
            <a:r>
              <a:rPr lang="en-US" sz="1600" spc="170"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HE</a:t>
            </a:r>
            <a:r>
              <a:rPr lang="en-US" sz="1600" spc="50" dirty="0">
                <a:latin typeface="Times New Roman" panose="02020603050405020304" pitchFamily="18" charset="0"/>
                <a:ea typeface="Times New Roman" panose="02020603050405020304" pitchFamily="18" charset="0"/>
              </a:rPr>
              <a:t> </a:t>
            </a:r>
            <a:r>
              <a:rPr lang="en-US" sz="1600" spc="-10" dirty="0">
                <a:latin typeface="Times New Roman" panose="02020603050405020304" pitchFamily="18" charset="0"/>
                <a:ea typeface="Times New Roman" panose="02020603050405020304" pitchFamily="18" charset="0"/>
              </a:rPr>
              <a:t>EL</a:t>
            </a:r>
            <a:r>
              <a:rPr lang="en-US" sz="1600" spc="10" dirty="0">
                <a:latin typeface="Times New Roman" panose="02020603050405020304" pitchFamily="18" charset="0"/>
                <a:ea typeface="Times New Roman" panose="02020603050405020304" pitchFamily="18" charset="0"/>
              </a:rPr>
              <a:t>E</a:t>
            </a:r>
            <a:r>
              <a:rPr lang="en-US" sz="1600" spc="-10" dirty="0">
                <a:latin typeface="Times New Roman" panose="02020603050405020304" pitchFamily="18" charset="0"/>
                <a:ea typeface="Times New Roman" panose="02020603050405020304" pitchFamily="18" charset="0"/>
              </a:rPr>
              <a:t>C</a:t>
            </a:r>
            <a:r>
              <a:rPr lang="en-US" sz="1600" spc="5" dirty="0">
                <a:latin typeface="Times New Roman" panose="02020603050405020304" pitchFamily="18" charset="0"/>
                <a:ea typeface="Times New Roman" panose="02020603050405020304" pitchFamily="18" charset="0"/>
              </a:rPr>
              <a:t>T</a:t>
            </a:r>
            <a:r>
              <a:rPr lang="en-US" sz="1600" spc="-5" dirty="0">
                <a:latin typeface="Times New Roman" panose="02020603050405020304" pitchFamily="18" charset="0"/>
                <a:ea typeface="Times New Roman" panose="02020603050405020304" pitchFamily="18" charset="0"/>
              </a:rPr>
              <a:t>I</a:t>
            </a:r>
            <a:r>
              <a:rPr lang="en-US" sz="1600" dirty="0">
                <a:latin typeface="Times New Roman" panose="02020603050405020304" pitchFamily="18" charset="0"/>
                <a:ea typeface="Times New Roman" panose="02020603050405020304" pitchFamily="18" charset="0"/>
              </a:rPr>
              <a:t>ON</a:t>
            </a:r>
            <a:r>
              <a:rPr lang="en-US" sz="1600" spc="1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B</a:t>
            </a:r>
            <a:r>
              <a:rPr lang="en-US" sz="1600" dirty="0">
                <a:latin typeface="Times New Roman" panose="02020603050405020304" pitchFamily="18" charset="0"/>
                <a:ea typeface="Times New Roman" panose="02020603050405020304" pitchFamily="18" charset="0"/>
              </a:rPr>
              <a:t>Y</a:t>
            </a:r>
            <a:r>
              <a:rPr lang="en-US" sz="1600" spc="-4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HE</a:t>
            </a:r>
            <a:r>
              <a:rPr lang="en-US" sz="1600" spc="2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R</a:t>
            </a:r>
            <a:r>
              <a:rPr lang="en-US" sz="1600" spc="-10" dirty="0">
                <a:latin typeface="Times New Roman" panose="02020603050405020304" pitchFamily="18" charset="0"/>
                <a:ea typeface="Times New Roman" panose="02020603050405020304" pitchFamily="18" charset="0"/>
              </a:rPr>
              <a:t>E</a:t>
            </a:r>
            <a:r>
              <a:rPr lang="en-US" sz="1600" spc="5"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U</a:t>
            </a:r>
            <a:r>
              <a:rPr lang="en-US" sz="1600" spc="5" dirty="0">
                <a:latin typeface="Times New Roman" panose="02020603050405020304" pitchFamily="18" charset="0"/>
                <a:ea typeface="Times New Roman" panose="02020603050405020304" pitchFamily="18" charset="0"/>
              </a:rPr>
              <a:t>R</a:t>
            </a:r>
            <a:r>
              <a:rPr lang="en-US" sz="1600" spc="-5" dirty="0">
                <a:latin typeface="Times New Roman" panose="02020603050405020304" pitchFamily="18" charset="0"/>
                <a:ea typeface="Times New Roman" panose="02020603050405020304" pitchFamily="18" charset="0"/>
              </a:rPr>
              <a:t>NI</a:t>
            </a:r>
            <a:r>
              <a:rPr lang="en-US" sz="1600" spc="15" dirty="0">
                <a:latin typeface="Times New Roman" panose="02020603050405020304" pitchFamily="18" charset="0"/>
                <a:ea typeface="Times New Roman" panose="02020603050405020304" pitchFamily="18" charset="0"/>
              </a:rPr>
              <a:t>N</a:t>
            </a:r>
            <a:r>
              <a:rPr lang="en-US" sz="1600" dirty="0">
                <a:latin typeface="Times New Roman" panose="02020603050405020304" pitchFamily="18" charset="0"/>
                <a:ea typeface="Times New Roman" panose="02020603050405020304" pitchFamily="18" charset="0"/>
              </a:rPr>
              <a:t>G </a:t>
            </a:r>
            <a:r>
              <a:rPr lang="en-US" sz="1600" spc="45"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OFF</a:t>
            </a:r>
            <a:r>
              <a:rPr lang="en-US" sz="1600" spc="-5" dirty="0">
                <a:latin typeface="Times New Roman" panose="02020603050405020304" pitchFamily="18" charset="0"/>
                <a:ea typeface="Times New Roman" panose="02020603050405020304" pitchFamily="18" charset="0"/>
              </a:rPr>
              <a:t>I</a:t>
            </a:r>
            <a:r>
              <a:rPr lang="en-US" sz="1600" spc="15" dirty="0">
                <a:latin typeface="Times New Roman" panose="02020603050405020304" pitchFamily="18" charset="0"/>
                <a:ea typeface="Times New Roman" panose="02020603050405020304" pitchFamily="18" charset="0"/>
              </a:rPr>
              <a:t>C</a:t>
            </a:r>
            <a:r>
              <a:rPr lang="en-US" sz="1600" spc="-10"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R</a:t>
            </a:r>
            <a:endParaRPr lang="en-US" sz="1200" dirty="0">
              <a:latin typeface="Times New Roman" panose="02020603050405020304" pitchFamily="18" charset="0"/>
              <a:ea typeface="Times New Roman" panose="02020603050405020304" pitchFamily="18" charset="0"/>
            </a:endParaRPr>
          </a:p>
          <a:p>
            <a:pPr>
              <a:lnSpc>
                <a:spcPts val="700"/>
              </a:lnSpc>
              <a:spcBef>
                <a:spcPts val="15"/>
              </a:spcBef>
            </a:pPr>
            <a:r>
              <a:rPr lang="en-US" sz="70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0543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9646" y="0"/>
            <a:ext cx="8801100" cy="705321"/>
          </a:xfrm>
          <a:prstGeom prst="rect">
            <a:avLst/>
          </a:prstGeom>
        </p:spPr>
        <p:txBody>
          <a:bodyPr wrap="square">
            <a:spAutoFit/>
          </a:bodyPr>
          <a:lstStyle/>
          <a:p>
            <a:pPr marL="2491105" marR="2490470" algn="ctr">
              <a:spcBef>
                <a:spcPts val="325"/>
              </a:spcBef>
              <a:spcAft>
                <a:spcPts val="0"/>
              </a:spcAft>
            </a:pPr>
            <a:r>
              <a:rPr lang="en-US" sz="1600" spc="5" dirty="0">
                <a:latin typeface="Times New Roman" panose="02020603050405020304" pitchFamily="18" charset="0"/>
                <a:ea typeface="Times New Roman" panose="02020603050405020304" pitchFamily="18" charset="0"/>
              </a:rPr>
              <a:t>A</a:t>
            </a:r>
            <a:r>
              <a:rPr lang="en-US" sz="1600" spc="-5" dirty="0">
                <a:latin typeface="Times New Roman" panose="02020603050405020304" pitchFamily="18" charset="0"/>
                <a:ea typeface="Times New Roman" panose="02020603050405020304" pitchFamily="18" charset="0"/>
              </a:rPr>
              <a:t>NN</a:t>
            </a:r>
            <a:r>
              <a:rPr lang="en-US" sz="1600" spc="-10" dirty="0">
                <a:latin typeface="Times New Roman" panose="02020603050405020304" pitchFamily="18" charset="0"/>
                <a:ea typeface="Times New Roman" panose="02020603050405020304" pitchFamily="18" charset="0"/>
              </a:rPr>
              <a:t>E</a:t>
            </a:r>
            <a:r>
              <a:rPr lang="en-US" sz="1600" spc="-5" dirty="0">
                <a:latin typeface="Times New Roman" panose="02020603050405020304" pitchFamily="18" charset="0"/>
                <a:ea typeface="Times New Roman" panose="02020603050405020304" pitchFamily="18" charset="0"/>
              </a:rPr>
              <a:t>X</a:t>
            </a:r>
            <a:r>
              <a:rPr lang="en-US" sz="1600" dirty="0">
                <a:latin typeface="Times New Roman" panose="02020603050405020304" pitchFamily="18" charset="0"/>
                <a:ea typeface="Times New Roman" panose="02020603050405020304" pitchFamily="18" charset="0"/>
              </a:rPr>
              <a:t>U</a:t>
            </a:r>
            <a:r>
              <a:rPr lang="en-US" sz="1600" spc="5" dirty="0">
                <a:latin typeface="Times New Roman" panose="02020603050405020304" pitchFamily="18" charset="0"/>
                <a:ea typeface="Times New Roman" panose="02020603050405020304" pitchFamily="18" charset="0"/>
              </a:rPr>
              <a:t>R</a:t>
            </a:r>
            <a:r>
              <a:rPr lang="en-US" sz="1600" dirty="0">
                <a:latin typeface="Times New Roman" panose="02020603050405020304" pitchFamily="18" charset="0"/>
                <a:ea typeface="Times New Roman" panose="02020603050405020304" pitchFamily="18" charset="0"/>
              </a:rPr>
              <a:t>E</a:t>
            </a:r>
            <a:r>
              <a:rPr lang="en-US" sz="1600" spc="4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 </a:t>
            </a:r>
            <a:r>
              <a:rPr lang="en-US" sz="1600" spc="-5" dirty="0" smtClean="0">
                <a:latin typeface="Times New Roman" panose="02020603050405020304" pitchFamily="18" charset="0"/>
                <a:ea typeface="Times New Roman" panose="02020603050405020304" pitchFamily="18" charset="0"/>
              </a:rPr>
              <a:t>XV</a:t>
            </a:r>
            <a:r>
              <a:rPr lang="en-US" sz="1600" dirty="0" smtClean="0">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1375410" marR="1376045" algn="ctr">
              <a:spcBef>
                <a:spcPts val="0"/>
              </a:spcBef>
              <a:spcAft>
                <a:spcPts val="0"/>
              </a:spcAft>
            </a:pPr>
            <a:r>
              <a:rPr lang="en-US" sz="1600" spc="5" dirty="0">
                <a:latin typeface="Times New Roman" panose="02020603050405020304" pitchFamily="18" charset="0"/>
                <a:ea typeface="Times New Roman" panose="02020603050405020304" pitchFamily="18" charset="0"/>
              </a:rPr>
              <a:t>R</a:t>
            </a:r>
            <a:r>
              <a:rPr lang="en-US" sz="1600" spc="-10" dirty="0">
                <a:latin typeface="Times New Roman" panose="02020603050405020304" pitchFamily="18" charset="0"/>
                <a:ea typeface="Times New Roman" panose="02020603050405020304" pitchFamily="18" charset="0"/>
              </a:rPr>
              <a:t>EP</a:t>
            </a:r>
            <a:r>
              <a:rPr lang="en-US" sz="1600" dirty="0">
                <a:latin typeface="Times New Roman" panose="02020603050405020304" pitchFamily="18" charset="0"/>
                <a:ea typeface="Times New Roman" panose="02020603050405020304" pitchFamily="18" charset="0"/>
              </a:rPr>
              <a:t>O</a:t>
            </a:r>
            <a:r>
              <a:rPr lang="en-US" sz="1600" spc="5" dirty="0">
                <a:latin typeface="Times New Roman" panose="02020603050405020304" pitchFamily="18" charset="0"/>
                <a:ea typeface="Times New Roman" panose="02020603050405020304" pitchFamily="18" charset="0"/>
              </a:rPr>
              <a:t>R</a:t>
            </a:r>
            <a:r>
              <a:rPr lang="en-US" sz="1600" dirty="0">
                <a:latin typeface="Times New Roman" panose="02020603050405020304" pitchFamily="18" charset="0"/>
                <a:ea typeface="Times New Roman" panose="02020603050405020304" pitchFamily="18" charset="0"/>
              </a:rPr>
              <a:t>T</a:t>
            </a:r>
            <a:r>
              <a:rPr lang="en-US" sz="1600" spc="20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ON</a:t>
            </a:r>
            <a:r>
              <a:rPr lang="en-US" sz="1600" spc="170"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HE</a:t>
            </a:r>
            <a:r>
              <a:rPr lang="en-US" sz="1600" spc="50" dirty="0">
                <a:latin typeface="Times New Roman" panose="02020603050405020304" pitchFamily="18" charset="0"/>
                <a:ea typeface="Times New Roman" panose="02020603050405020304" pitchFamily="18" charset="0"/>
              </a:rPr>
              <a:t> </a:t>
            </a:r>
            <a:r>
              <a:rPr lang="en-US" sz="1600" spc="-10" dirty="0">
                <a:latin typeface="Times New Roman" panose="02020603050405020304" pitchFamily="18" charset="0"/>
                <a:ea typeface="Times New Roman" panose="02020603050405020304" pitchFamily="18" charset="0"/>
              </a:rPr>
              <a:t>EL</a:t>
            </a:r>
            <a:r>
              <a:rPr lang="en-US" sz="1600" spc="10" dirty="0">
                <a:latin typeface="Times New Roman" panose="02020603050405020304" pitchFamily="18" charset="0"/>
                <a:ea typeface="Times New Roman" panose="02020603050405020304" pitchFamily="18" charset="0"/>
              </a:rPr>
              <a:t>E</a:t>
            </a:r>
            <a:r>
              <a:rPr lang="en-US" sz="1600" spc="-10" dirty="0">
                <a:latin typeface="Times New Roman" panose="02020603050405020304" pitchFamily="18" charset="0"/>
                <a:ea typeface="Times New Roman" panose="02020603050405020304" pitchFamily="18" charset="0"/>
              </a:rPr>
              <a:t>C</a:t>
            </a:r>
            <a:r>
              <a:rPr lang="en-US" sz="1600" spc="5" dirty="0">
                <a:latin typeface="Times New Roman" panose="02020603050405020304" pitchFamily="18" charset="0"/>
                <a:ea typeface="Times New Roman" panose="02020603050405020304" pitchFamily="18" charset="0"/>
              </a:rPr>
              <a:t>T</a:t>
            </a:r>
            <a:r>
              <a:rPr lang="en-US" sz="1600" spc="-5" dirty="0">
                <a:latin typeface="Times New Roman" panose="02020603050405020304" pitchFamily="18" charset="0"/>
                <a:ea typeface="Times New Roman" panose="02020603050405020304" pitchFamily="18" charset="0"/>
              </a:rPr>
              <a:t>I</a:t>
            </a:r>
            <a:r>
              <a:rPr lang="en-US" sz="1600" dirty="0">
                <a:latin typeface="Times New Roman" panose="02020603050405020304" pitchFamily="18" charset="0"/>
                <a:ea typeface="Times New Roman" panose="02020603050405020304" pitchFamily="18" charset="0"/>
              </a:rPr>
              <a:t>ON</a:t>
            </a:r>
            <a:r>
              <a:rPr lang="en-US" sz="1600" spc="1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B</a:t>
            </a:r>
            <a:r>
              <a:rPr lang="en-US" sz="1600" dirty="0">
                <a:latin typeface="Times New Roman" panose="02020603050405020304" pitchFamily="18" charset="0"/>
                <a:ea typeface="Times New Roman" panose="02020603050405020304" pitchFamily="18" charset="0"/>
              </a:rPr>
              <a:t>Y</a:t>
            </a:r>
            <a:r>
              <a:rPr lang="en-US" sz="1600" spc="-4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HE</a:t>
            </a:r>
            <a:r>
              <a:rPr lang="en-US" sz="1600" spc="2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R</a:t>
            </a:r>
            <a:r>
              <a:rPr lang="en-US" sz="1600" spc="-10" dirty="0">
                <a:latin typeface="Times New Roman" panose="02020603050405020304" pitchFamily="18" charset="0"/>
                <a:ea typeface="Times New Roman" panose="02020603050405020304" pitchFamily="18" charset="0"/>
              </a:rPr>
              <a:t>E</a:t>
            </a:r>
            <a:r>
              <a:rPr lang="en-US" sz="1600" spc="5"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U</a:t>
            </a:r>
            <a:r>
              <a:rPr lang="en-US" sz="1600" spc="5" dirty="0">
                <a:latin typeface="Times New Roman" panose="02020603050405020304" pitchFamily="18" charset="0"/>
                <a:ea typeface="Times New Roman" panose="02020603050405020304" pitchFamily="18" charset="0"/>
              </a:rPr>
              <a:t>R</a:t>
            </a:r>
            <a:r>
              <a:rPr lang="en-US" sz="1600" spc="-5" dirty="0">
                <a:latin typeface="Times New Roman" panose="02020603050405020304" pitchFamily="18" charset="0"/>
                <a:ea typeface="Times New Roman" panose="02020603050405020304" pitchFamily="18" charset="0"/>
              </a:rPr>
              <a:t>NI</a:t>
            </a:r>
            <a:r>
              <a:rPr lang="en-US" sz="1600" spc="15" dirty="0">
                <a:latin typeface="Times New Roman" panose="02020603050405020304" pitchFamily="18" charset="0"/>
                <a:ea typeface="Times New Roman" panose="02020603050405020304" pitchFamily="18" charset="0"/>
              </a:rPr>
              <a:t>N</a:t>
            </a:r>
            <a:r>
              <a:rPr lang="en-US" sz="1600" dirty="0">
                <a:latin typeface="Times New Roman" panose="02020603050405020304" pitchFamily="18" charset="0"/>
                <a:ea typeface="Times New Roman" panose="02020603050405020304" pitchFamily="18" charset="0"/>
              </a:rPr>
              <a:t>G </a:t>
            </a:r>
            <a:r>
              <a:rPr lang="en-US" sz="1600" spc="45"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OFF</a:t>
            </a:r>
            <a:r>
              <a:rPr lang="en-US" sz="1600" spc="-5" dirty="0">
                <a:latin typeface="Times New Roman" panose="02020603050405020304" pitchFamily="18" charset="0"/>
                <a:ea typeface="Times New Roman" panose="02020603050405020304" pitchFamily="18" charset="0"/>
              </a:rPr>
              <a:t>I</a:t>
            </a:r>
            <a:r>
              <a:rPr lang="en-US" sz="1600" spc="15" dirty="0">
                <a:latin typeface="Times New Roman" panose="02020603050405020304" pitchFamily="18" charset="0"/>
                <a:ea typeface="Times New Roman" panose="02020603050405020304" pitchFamily="18" charset="0"/>
              </a:rPr>
              <a:t>C</a:t>
            </a:r>
            <a:r>
              <a:rPr lang="en-US" sz="1600" spc="-10" dirty="0">
                <a:latin typeface="Times New Roman" panose="02020603050405020304" pitchFamily="18" charset="0"/>
                <a:ea typeface="Times New Roman" panose="02020603050405020304" pitchFamily="18" charset="0"/>
              </a:rPr>
              <a:t>E</a:t>
            </a:r>
            <a:r>
              <a:rPr lang="en-US" sz="1600" dirty="0">
                <a:latin typeface="Times New Roman" panose="02020603050405020304" pitchFamily="18" charset="0"/>
                <a:ea typeface="Times New Roman" panose="02020603050405020304" pitchFamily="18" charset="0"/>
              </a:rPr>
              <a:t>R</a:t>
            </a:r>
            <a:endParaRPr lang="en-US" sz="1200" dirty="0">
              <a:latin typeface="Times New Roman" panose="02020603050405020304" pitchFamily="18" charset="0"/>
              <a:ea typeface="Times New Roman" panose="02020603050405020304" pitchFamily="18" charset="0"/>
            </a:endParaRPr>
          </a:p>
          <a:p>
            <a:pPr>
              <a:lnSpc>
                <a:spcPts val="700"/>
              </a:lnSpc>
              <a:spcBef>
                <a:spcPts val="15"/>
              </a:spcBef>
            </a:pPr>
            <a:r>
              <a:rPr lang="en-US" sz="70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773621532"/>
              </p:ext>
            </p:extLst>
          </p:nvPr>
        </p:nvGraphicFramePr>
        <p:xfrm>
          <a:off x="363683" y="518285"/>
          <a:ext cx="11014362" cy="6176661"/>
        </p:xfrm>
        <a:graphic>
          <a:graphicData uri="http://schemas.openxmlformats.org/drawingml/2006/table">
            <a:tbl>
              <a:tblPr firstRow="1" firstCol="1" lastRow="1" lastCol="1" bandRow="1" bandCol="1"/>
              <a:tblGrid>
                <a:gridCol w="363681">
                  <a:extLst>
                    <a:ext uri="{9D8B030D-6E8A-4147-A177-3AD203B41FA5}">
                      <a16:colId xmlns="" xmlns:a16="http://schemas.microsoft.com/office/drawing/2014/main" val="20000"/>
                    </a:ext>
                  </a:extLst>
                </a:gridCol>
                <a:gridCol w="9071263">
                  <a:extLst>
                    <a:ext uri="{9D8B030D-6E8A-4147-A177-3AD203B41FA5}">
                      <a16:colId xmlns="" xmlns:a16="http://schemas.microsoft.com/office/drawing/2014/main" val="20001"/>
                    </a:ext>
                  </a:extLst>
                </a:gridCol>
                <a:gridCol w="1579418">
                  <a:extLst>
                    <a:ext uri="{9D8B030D-6E8A-4147-A177-3AD203B41FA5}">
                      <a16:colId xmlns="" xmlns:a16="http://schemas.microsoft.com/office/drawing/2014/main" val="20002"/>
                    </a:ext>
                  </a:extLst>
                </a:gridCol>
              </a:tblGrid>
              <a:tr h="419134">
                <a:tc>
                  <a:txBody>
                    <a:bodyPr/>
                    <a:lstStyle/>
                    <a:p>
                      <a:pPr marL="97155" marR="0">
                        <a:spcBef>
                          <a:spcPts val="0"/>
                        </a:spcBef>
                        <a:spcAft>
                          <a:spcPts val="0"/>
                        </a:spcAft>
                      </a:pPr>
                      <a:r>
                        <a:rPr lang="en-US" sz="1600" spc="-5" dirty="0">
                          <a:effectLst/>
                          <a:latin typeface="Times New Roman" panose="02020603050405020304" pitchFamily="18" charset="0"/>
                          <a:ea typeface="Times New Roman" panose="02020603050405020304" pitchFamily="18" charset="0"/>
                        </a:rPr>
                        <a:t>3</a:t>
                      </a:r>
                      <a:r>
                        <a:rPr lang="en-US" sz="1600" dirty="0">
                          <a:effectLst/>
                          <a:latin typeface="Times New Roman" panose="02020603050405020304" pitchFamily="18" charset="0"/>
                          <a:ea typeface="Times New Roman" panose="02020603050405020304" pitchFamily="18" charset="0"/>
                        </a:rPr>
                        <a:t>0</a:t>
                      </a:r>
                      <a:endParaRPr lang="en-US" sz="1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0" marR="0">
                        <a:spcBef>
                          <a:spcPts val="0"/>
                        </a:spcBef>
                        <a:spcAft>
                          <a:spcPts val="0"/>
                        </a:spcAft>
                      </a:pPr>
                      <a:r>
                        <a:rPr lang="en-US" sz="1600" dirty="0">
                          <a:effectLst/>
                          <a:latin typeface="Times New Roman" panose="02020603050405020304" pitchFamily="18" charset="0"/>
                          <a:ea typeface="Times New Roman" panose="02020603050405020304" pitchFamily="18" charset="0"/>
                        </a:rPr>
                        <a:t>(a) </a:t>
                      </a:r>
                      <a:r>
                        <a:rPr lang="en-US" sz="1600" spc="2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Fo</a:t>
                      </a:r>
                      <a:r>
                        <a:rPr lang="en-US" sz="1600" dirty="0">
                          <a:effectLst/>
                          <a:latin typeface="Times New Roman" panose="02020603050405020304" pitchFamily="18" charset="0"/>
                          <a:ea typeface="Times New Roman" panose="02020603050405020304" pitchFamily="18" charset="0"/>
                        </a:rPr>
                        <a:t>rf</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d</a:t>
                      </a:r>
                      <a:r>
                        <a:rPr lang="en-US" sz="1600" spc="-4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d</a:t>
                      </a:r>
                      <a:r>
                        <a:rPr lang="en-US" sz="1600" spc="5" dirty="0">
                          <a:effectLst/>
                          <a:latin typeface="Times New Roman" panose="02020603050405020304" pitchFamily="18" charset="0"/>
                          <a:ea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rPr>
                        <a:t>po</a:t>
                      </a:r>
                      <a:r>
                        <a:rPr lang="en-US" sz="1600" dirty="0">
                          <a:effectLst/>
                          <a:latin typeface="Times New Roman" panose="02020603050405020304" pitchFamily="18" charset="0"/>
                          <a:ea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marL="292100" marR="0">
                        <a:spcBef>
                          <a:spcPts val="80"/>
                        </a:spcBef>
                        <a:spcAft>
                          <a:spcPts val="0"/>
                        </a:spcAft>
                      </a:pPr>
                      <a:r>
                        <a:rPr lang="en-US" sz="1600" dirty="0">
                          <a:effectLst/>
                          <a:latin typeface="Times New Roman" panose="02020603050405020304" pitchFamily="18" charset="0"/>
                          <a:ea typeface="Times New Roman" panose="02020603050405020304" pitchFamily="18" charset="0"/>
                        </a:rPr>
                        <a:t>(</a:t>
                      </a:r>
                      <a:r>
                        <a:rPr lang="en-US" sz="1600" spc="-5" dirty="0">
                          <a:effectLst/>
                          <a:latin typeface="Times New Roman" panose="02020603050405020304" pitchFamily="18" charset="0"/>
                          <a:ea typeface="Times New Roman" panose="02020603050405020304" pitchFamily="18" charset="0"/>
                        </a:rPr>
                        <a:t>b</a:t>
                      </a:r>
                      <a:r>
                        <a:rPr lang="en-US" sz="1600" dirty="0">
                          <a:effectLst/>
                          <a:latin typeface="Times New Roman" panose="02020603050405020304" pitchFamily="18" charset="0"/>
                          <a:ea typeface="Times New Roman" panose="02020603050405020304" pitchFamily="18" charset="0"/>
                        </a:rPr>
                        <a:t>)</a:t>
                      </a:r>
                      <a:r>
                        <a:rPr lang="en-US" sz="1600" spc="24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m</a:t>
                      </a:r>
                      <a:r>
                        <a:rPr lang="en-US" sz="1600" spc="-5" dirty="0">
                          <a:effectLst/>
                          <a:latin typeface="Times New Roman" panose="02020603050405020304" pitchFamily="18" charset="0"/>
                          <a:ea typeface="Times New Roman" panose="02020603050405020304" pitchFamily="18" charset="0"/>
                        </a:rPr>
                        <a:t>oun</a:t>
                      </a:r>
                      <a:r>
                        <a:rPr lang="en-US" sz="1600" dirty="0">
                          <a:effectLst/>
                          <a:latin typeface="Times New Roman" panose="02020603050405020304" pitchFamily="18" charset="0"/>
                          <a:ea typeface="Times New Roman" panose="02020603050405020304" pitchFamily="18" charset="0"/>
                        </a:rPr>
                        <a:t>t</a:t>
                      </a:r>
                      <a:r>
                        <a:rPr lang="en-US" sz="1600" spc="-4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a:t>
                      </a:r>
                      <a:r>
                        <a:rPr lang="en-US" sz="1600" spc="-4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d</a:t>
                      </a:r>
                      <a:r>
                        <a:rPr lang="en-US" sz="1600" spc="5" dirty="0">
                          <a:effectLst/>
                          <a:latin typeface="Times New Roman" panose="02020603050405020304" pitchFamily="18" charset="0"/>
                          <a:ea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rPr>
                        <a:t>po</a:t>
                      </a:r>
                      <a:r>
                        <a:rPr lang="en-US" sz="1600" dirty="0">
                          <a:effectLst/>
                          <a:latin typeface="Times New Roman" panose="02020603050405020304" pitchFamily="18" charset="0"/>
                          <a:ea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t</a:t>
                      </a:r>
                      <a:r>
                        <a:rPr lang="en-US" sz="1600" spc="-4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f</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rf</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12626">
                <a:tc>
                  <a:txBody>
                    <a:bodyPr/>
                    <a:lstStyle/>
                    <a:p>
                      <a:pPr marL="97155" marR="0">
                        <a:spcBef>
                          <a:spcPts val="0"/>
                        </a:spcBef>
                        <a:spcAft>
                          <a:spcPts val="0"/>
                        </a:spcAft>
                      </a:pPr>
                      <a:r>
                        <a:rPr lang="en-US" sz="1600" spc="-5">
                          <a:effectLst/>
                          <a:latin typeface="Times New Roman" panose="02020603050405020304" pitchFamily="18" charset="0"/>
                          <a:ea typeface="Times New Roman" panose="02020603050405020304" pitchFamily="18" charset="0"/>
                        </a:rPr>
                        <a:t>3</a:t>
                      </a:r>
                      <a:r>
                        <a:rPr lang="en-US" sz="1600">
                          <a:effectLst/>
                          <a:latin typeface="Times New Roman" panose="02020603050405020304" pitchFamily="18" charset="0"/>
                          <a:ea typeface="Times New Roman" panose="02020603050405020304" pitchFamily="18" charset="0"/>
                        </a:rPr>
                        <a:t>1</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spc="10">
                          <a:effectLst/>
                          <a:latin typeface="Times New Roman" panose="02020603050405020304" pitchFamily="18" charset="0"/>
                          <a:ea typeface="Times New Roman" panose="02020603050405020304" pitchFamily="18" charset="0"/>
                        </a:rPr>
                        <a:t>N</a:t>
                      </a:r>
                      <a:r>
                        <a:rPr lang="en-US" sz="1600" spc="-5">
                          <a:effectLst/>
                          <a:latin typeface="Times New Roman" panose="02020603050405020304" pitchFamily="18" charset="0"/>
                          <a:ea typeface="Times New Roman" panose="02020603050405020304" pitchFamily="18" charset="0"/>
                        </a:rPr>
                        <a:t>u</a:t>
                      </a:r>
                      <a:r>
                        <a:rPr lang="en-US" sz="1600" spc="5">
                          <a:effectLst/>
                          <a:latin typeface="Times New Roman" panose="02020603050405020304" pitchFamily="18" charset="0"/>
                          <a:ea typeface="Times New Roman" panose="02020603050405020304" pitchFamily="18" charset="0"/>
                        </a:rPr>
                        <a:t>m</a:t>
                      </a:r>
                      <a:r>
                        <a:rPr lang="en-US" sz="1600" spc="-5">
                          <a:effectLst/>
                          <a:latin typeface="Times New Roman" panose="02020603050405020304" pitchFamily="18" charset="0"/>
                          <a:ea typeface="Times New Roman" panose="02020603050405020304" pitchFamily="18" charset="0"/>
                        </a:rPr>
                        <a:t>b</a:t>
                      </a:r>
                      <a:r>
                        <a:rPr lang="en-US" sz="1600" spc="5">
                          <a:effectLst/>
                          <a:latin typeface="Times New Roman" panose="02020603050405020304" pitchFamily="18" charset="0"/>
                          <a:ea typeface="Times New Roman" panose="02020603050405020304" pitchFamily="18" charset="0"/>
                        </a:rPr>
                        <a:t>e</a:t>
                      </a:r>
                      <a:r>
                        <a:rPr lang="en-US" sz="1600">
                          <a:effectLst/>
                          <a:latin typeface="Times New Roman" panose="02020603050405020304" pitchFamily="18" charset="0"/>
                          <a:ea typeface="Times New Roman" panose="02020603050405020304" pitchFamily="18" charset="0"/>
                        </a:rPr>
                        <a:t>r</a:t>
                      </a:r>
                      <a:r>
                        <a:rPr lang="en-US" sz="1600" spc="35">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o</a:t>
                      </a:r>
                      <a:r>
                        <a:rPr lang="en-US" sz="1600">
                          <a:effectLst/>
                          <a:latin typeface="Times New Roman" panose="02020603050405020304" pitchFamily="18" charset="0"/>
                          <a:ea typeface="Times New Roman" panose="02020603050405020304" pitchFamily="18" charset="0"/>
                        </a:rPr>
                        <a:t>f</a:t>
                      </a:r>
                      <a:r>
                        <a:rPr lang="en-US" sz="1600" spc="-40">
                          <a:effectLst/>
                          <a:latin typeface="Times New Roman" panose="02020603050405020304" pitchFamily="18" charset="0"/>
                          <a:ea typeface="Times New Roman" panose="02020603050405020304" pitchFamily="18" charset="0"/>
                        </a:rPr>
                        <a:t> </a:t>
                      </a:r>
                      <a:r>
                        <a:rPr lang="en-US" sz="1600" spc="-10">
                          <a:effectLst/>
                          <a:latin typeface="Times New Roman" panose="02020603050405020304" pitchFamily="18" charset="0"/>
                          <a:ea typeface="Times New Roman" panose="02020603050405020304" pitchFamily="18" charset="0"/>
                        </a:rPr>
                        <a:t>c</a:t>
                      </a:r>
                      <a:r>
                        <a:rPr lang="en-US" sz="1600">
                          <a:effectLst/>
                          <a:latin typeface="Times New Roman" panose="02020603050405020304" pitchFamily="18" charset="0"/>
                          <a:ea typeface="Times New Roman" panose="02020603050405020304" pitchFamily="18" charset="0"/>
                        </a:rPr>
                        <a:t>a</a:t>
                      </a:r>
                      <a:r>
                        <a:rPr lang="en-US" sz="1600" spc="-5">
                          <a:effectLst/>
                          <a:latin typeface="Times New Roman" panose="02020603050405020304" pitchFamily="18" charset="0"/>
                          <a:ea typeface="Times New Roman" panose="02020603050405020304" pitchFamily="18" charset="0"/>
                        </a:rPr>
                        <a:t>nd</a:t>
                      </a:r>
                      <a:r>
                        <a:rPr lang="en-US" sz="1600" spc="10">
                          <a:effectLst/>
                          <a:latin typeface="Times New Roman" panose="02020603050405020304" pitchFamily="18" charset="0"/>
                          <a:ea typeface="Times New Roman" panose="02020603050405020304" pitchFamily="18" charset="0"/>
                        </a:rPr>
                        <a:t>i</a:t>
                      </a:r>
                      <a:r>
                        <a:rPr lang="en-US" sz="1600" spc="-5">
                          <a:effectLst/>
                          <a:latin typeface="Times New Roman" panose="02020603050405020304" pitchFamily="18" charset="0"/>
                          <a:ea typeface="Times New Roman" panose="02020603050405020304" pitchFamily="18" charset="0"/>
                        </a:rPr>
                        <a:t>d</a:t>
                      </a:r>
                      <a:r>
                        <a:rPr lang="en-US" sz="1600">
                          <a:effectLst/>
                          <a:latin typeface="Times New Roman" panose="02020603050405020304" pitchFamily="18" charset="0"/>
                          <a:ea typeface="Times New Roman" panose="02020603050405020304" pitchFamily="18" charset="0"/>
                        </a:rPr>
                        <a:t>a</a:t>
                      </a:r>
                      <a:r>
                        <a:rPr lang="en-US" sz="1600" spc="-10">
                          <a:effectLst/>
                          <a:latin typeface="Times New Roman" panose="02020603050405020304" pitchFamily="18" charset="0"/>
                          <a:ea typeface="Times New Roman" panose="02020603050405020304" pitchFamily="18" charset="0"/>
                        </a:rPr>
                        <a:t>t</a:t>
                      </a:r>
                      <a:r>
                        <a:rPr lang="en-US" sz="1600" spc="5">
                          <a:effectLst/>
                          <a:latin typeface="Times New Roman" panose="02020603050405020304" pitchFamily="18" charset="0"/>
                          <a:ea typeface="Times New Roman" panose="02020603050405020304" pitchFamily="18" charset="0"/>
                        </a:rPr>
                        <a:t>e</a:t>
                      </a:r>
                      <a:r>
                        <a:rPr lang="en-US" sz="1600">
                          <a:effectLst/>
                          <a:latin typeface="Times New Roman" panose="02020603050405020304" pitchFamily="18" charset="0"/>
                          <a:ea typeface="Times New Roman" panose="02020603050405020304" pitchFamily="18" charset="0"/>
                        </a:rPr>
                        <a:t>s</a:t>
                      </a:r>
                      <a:r>
                        <a:rPr lang="en-US" sz="1600" spc="-35">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w</a:t>
                      </a:r>
                      <a:r>
                        <a:rPr lang="en-US" sz="1600" spc="-5">
                          <a:effectLst/>
                          <a:latin typeface="Times New Roman" panose="02020603050405020304" pitchFamily="18" charset="0"/>
                          <a:ea typeface="Times New Roman" panose="02020603050405020304" pitchFamily="18" charset="0"/>
                        </a:rPr>
                        <a:t>h</a:t>
                      </a:r>
                      <a:r>
                        <a:rPr lang="en-US" sz="1600">
                          <a:effectLst/>
                          <a:latin typeface="Times New Roman" panose="02020603050405020304" pitchFamily="18" charset="0"/>
                          <a:ea typeface="Times New Roman" panose="02020603050405020304" pitchFamily="18" charset="0"/>
                        </a:rPr>
                        <a:t>o</a:t>
                      </a:r>
                      <a:r>
                        <a:rPr lang="en-US" sz="1600" spc="5">
                          <a:effectLst/>
                          <a:latin typeface="Times New Roman" panose="02020603050405020304" pitchFamily="18" charset="0"/>
                          <a:ea typeface="Times New Roman" panose="02020603050405020304" pitchFamily="18" charset="0"/>
                        </a:rPr>
                        <a:t> we</a:t>
                      </a:r>
                      <a:r>
                        <a:rPr lang="en-US" sz="1600">
                          <a:effectLst/>
                          <a:latin typeface="Times New Roman" panose="02020603050405020304" pitchFamily="18" charset="0"/>
                          <a:ea typeface="Times New Roman" panose="02020603050405020304" pitchFamily="18" charset="0"/>
                        </a:rPr>
                        <a:t>re</a:t>
                      </a:r>
                      <a:r>
                        <a:rPr lang="en-US" sz="1600" spc="95">
                          <a:effectLst/>
                          <a:latin typeface="Times New Roman" panose="02020603050405020304" pitchFamily="18" charset="0"/>
                          <a:ea typeface="Times New Roman" panose="02020603050405020304" pitchFamily="18" charset="0"/>
                        </a:rPr>
                        <a:t> </a:t>
                      </a:r>
                      <a:r>
                        <a:rPr lang="en-US" sz="1600" spc="-10">
                          <a:effectLst/>
                          <a:latin typeface="Times New Roman" panose="02020603050405020304" pitchFamily="18" charset="0"/>
                          <a:ea typeface="Times New Roman" panose="02020603050405020304" pitchFamily="18" charset="0"/>
                        </a:rPr>
                        <a:t>t</a:t>
                      </a:r>
                      <a:r>
                        <a:rPr lang="en-US" sz="1600" spc="-5">
                          <a:effectLst/>
                          <a:latin typeface="Times New Roman" panose="02020603050405020304" pitchFamily="18" charset="0"/>
                          <a:ea typeface="Times New Roman" panose="02020603050405020304" pitchFamily="18" charset="0"/>
                        </a:rPr>
                        <a:t>h</a:t>
                      </a:r>
                      <a:r>
                        <a:rPr lang="en-US" sz="1600" spc="5">
                          <a:effectLst/>
                          <a:latin typeface="Times New Roman" panose="02020603050405020304" pitchFamily="18" charset="0"/>
                          <a:ea typeface="Times New Roman" panose="02020603050405020304" pitchFamily="18" charset="0"/>
                        </a:rPr>
                        <a:t>e</a:t>
                      </a:r>
                      <a:r>
                        <a:rPr lang="en-US" sz="1600" spc="10">
                          <a:effectLst/>
                          <a:latin typeface="Times New Roman" panose="02020603050405020304" pitchFamily="18" charset="0"/>
                          <a:ea typeface="Times New Roman" panose="02020603050405020304" pitchFamily="18" charset="0"/>
                        </a:rPr>
                        <a:t>i</a:t>
                      </a:r>
                      <a:r>
                        <a:rPr lang="en-US" sz="1600">
                          <a:effectLst/>
                          <a:latin typeface="Times New Roman" panose="02020603050405020304" pitchFamily="18" charset="0"/>
                          <a:ea typeface="Times New Roman" panose="02020603050405020304" pitchFamily="18" charset="0"/>
                        </a:rPr>
                        <a:t>r</a:t>
                      </a:r>
                      <a:r>
                        <a:rPr lang="en-US" sz="1600" spc="-35">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o</a:t>
                      </a:r>
                      <a:r>
                        <a:rPr lang="en-US" sz="1600" spc="5">
                          <a:effectLst/>
                          <a:latin typeface="Times New Roman" panose="02020603050405020304" pitchFamily="18" charset="0"/>
                          <a:ea typeface="Times New Roman" panose="02020603050405020304" pitchFamily="18" charset="0"/>
                        </a:rPr>
                        <a:t>w</a:t>
                      </a:r>
                      <a:r>
                        <a:rPr lang="en-US" sz="1600">
                          <a:effectLst/>
                          <a:latin typeface="Times New Roman" panose="02020603050405020304" pitchFamily="18" charset="0"/>
                          <a:ea typeface="Times New Roman" panose="02020603050405020304" pitchFamily="18" charset="0"/>
                        </a:rPr>
                        <a:t>n</a:t>
                      </a:r>
                      <a:r>
                        <a:rPr lang="en-US" sz="1600" spc="5">
                          <a:effectLst/>
                          <a:latin typeface="Times New Roman" panose="02020603050405020304" pitchFamily="18" charset="0"/>
                          <a:ea typeface="Times New Roman" panose="02020603050405020304" pitchFamily="18" charset="0"/>
                        </a:rPr>
                        <a:t> e</a:t>
                      </a:r>
                      <a:r>
                        <a:rPr lang="en-US" sz="1600" spc="10">
                          <a:effectLst/>
                          <a:latin typeface="Times New Roman" panose="02020603050405020304" pitchFamily="18" charset="0"/>
                          <a:ea typeface="Times New Roman" panose="02020603050405020304" pitchFamily="18" charset="0"/>
                        </a:rPr>
                        <a:t>l</a:t>
                      </a:r>
                      <a:r>
                        <a:rPr lang="en-US" sz="1600" spc="5">
                          <a:effectLst/>
                          <a:latin typeface="Times New Roman" panose="02020603050405020304" pitchFamily="18" charset="0"/>
                          <a:ea typeface="Times New Roman" panose="02020603050405020304" pitchFamily="18" charset="0"/>
                        </a:rPr>
                        <a:t>e</a:t>
                      </a:r>
                      <a:r>
                        <a:rPr lang="en-US" sz="1600" spc="-10">
                          <a:effectLst/>
                          <a:latin typeface="Times New Roman" panose="02020603050405020304" pitchFamily="18" charset="0"/>
                          <a:ea typeface="Times New Roman" panose="02020603050405020304" pitchFamily="18" charset="0"/>
                        </a:rPr>
                        <a:t>ct</a:t>
                      </a:r>
                      <a:r>
                        <a:rPr lang="en-US" sz="1600" spc="10">
                          <a:effectLst/>
                          <a:latin typeface="Times New Roman" panose="02020603050405020304" pitchFamily="18" charset="0"/>
                          <a:ea typeface="Times New Roman" panose="02020603050405020304" pitchFamily="18" charset="0"/>
                        </a:rPr>
                        <a:t>i</a:t>
                      </a:r>
                      <a:r>
                        <a:rPr lang="en-US" sz="1600" spc="-5">
                          <a:effectLst/>
                          <a:latin typeface="Times New Roman" panose="02020603050405020304" pitchFamily="18" charset="0"/>
                          <a:ea typeface="Times New Roman" panose="02020603050405020304" pitchFamily="18" charset="0"/>
                        </a:rPr>
                        <a:t>o</a:t>
                      </a:r>
                      <a:r>
                        <a:rPr lang="en-US" sz="1600">
                          <a:effectLst/>
                          <a:latin typeface="Times New Roman" panose="02020603050405020304" pitchFamily="18" charset="0"/>
                          <a:ea typeface="Times New Roman" panose="02020603050405020304" pitchFamily="18" charset="0"/>
                        </a:rPr>
                        <a:t>n</a:t>
                      </a:r>
                      <a:r>
                        <a:rPr lang="en-US" sz="1600" spc="-40">
                          <a:effectLst/>
                          <a:latin typeface="Times New Roman" panose="02020603050405020304" pitchFamily="18" charset="0"/>
                          <a:ea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rPr>
                        <a:t>a</a:t>
                      </a:r>
                      <a:r>
                        <a:rPr lang="en-US" sz="1600" spc="10">
                          <a:effectLst/>
                          <a:latin typeface="Times New Roman" panose="02020603050405020304" pitchFamily="18" charset="0"/>
                          <a:ea typeface="Times New Roman" panose="02020603050405020304" pitchFamily="18" charset="0"/>
                        </a:rPr>
                        <a:t>g</a:t>
                      </a:r>
                      <a:r>
                        <a:rPr lang="en-US" sz="1600" spc="5">
                          <a:effectLst/>
                          <a:latin typeface="Times New Roman" panose="02020603050405020304" pitchFamily="18" charset="0"/>
                          <a:ea typeface="Times New Roman" panose="02020603050405020304" pitchFamily="18" charset="0"/>
                        </a:rPr>
                        <a:t>e</a:t>
                      </a:r>
                      <a:r>
                        <a:rPr lang="en-US" sz="1600" spc="-5">
                          <a:effectLst/>
                          <a:latin typeface="Times New Roman" panose="02020603050405020304" pitchFamily="18" charset="0"/>
                          <a:ea typeface="Times New Roman" panose="02020603050405020304" pitchFamily="18" charset="0"/>
                        </a:rPr>
                        <a:t>n</a:t>
                      </a:r>
                      <a:r>
                        <a:rPr lang="en-US" sz="1600" spc="-10">
                          <a:effectLst/>
                          <a:latin typeface="Times New Roman" panose="02020603050405020304" pitchFamily="18" charset="0"/>
                          <a:ea typeface="Times New Roman" panose="02020603050405020304" pitchFamily="18" charset="0"/>
                        </a:rPr>
                        <a:t>t</a:t>
                      </a:r>
                      <a:r>
                        <a:rPr lang="en-US" sz="1600">
                          <a:effectLst/>
                          <a:latin typeface="Times New Roman" panose="02020603050405020304" pitchFamily="18" charset="0"/>
                          <a:ea typeface="Times New Roman" panose="02020603050405020304" pitchFamily="18" charset="0"/>
                        </a:rPr>
                        <a:t>s:</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12626">
                <a:tc>
                  <a:txBody>
                    <a:bodyPr/>
                    <a:lstStyle/>
                    <a:p>
                      <a:pPr marL="97155" marR="0">
                        <a:spcBef>
                          <a:spcPts val="0"/>
                        </a:spcBef>
                        <a:spcAft>
                          <a:spcPts val="0"/>
                        </a:spcAft>
                      </a:pPr>
                      <a:r>
                        <a:rPr lang="en-US" sz="1600" spc="-5">
                          <a:effectLst/>
                          <a:latin typeface="Times New Roman" panose="02020603050405020304" pitchFamily="18" charset="0"/>
                          <a:ea typeface="Times New Roman" panose="02020603050405020304" pitchFamily="18" charset="0"/>
                        </a:rPr>
                        <a:t>3</a:t>
                      </a:r>
                      <a:r>
                        <a:rPr lang="en-US" sz="1600">
                          <a:effectLst/>
                          <a:latin typeface="Times New Roman" panose="02020603050405020304" pitchFamily="18" charset="0"/>
                          <a:ea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spc="10">
                          <a:effectLst/>
                          <a:latin typeface="Times New Roman" panose="02020603050405020304" pitchFamily="18" charset="0"/>
                          <a:ea typeface="Times New Roman" panose="02020603050405020304" pitchFamily="18" charset="0"/>
                        </a:rPr>
                        <a:t>N</a:t>
                      </a:r>
                      <a:r>
                        <a:rPr lang="en-US" sz="1600" spc="-5">
                          <a:effectLst/>
                          <a:latin typeface="Times New Roman" panose="02020603050405020304" pitchFamily="18" charset="0"/>
                          <a:ea typeface="Times New Roman" panose="02020603050405020304" pitchFamily="18" charset="0"/>
                        </a:rPr>
                        <a:t>u</a:t>
                      </a:r>
                      <a:r>
                        <a:rPr lang="en-US" sz="1600" spc="5">
                          <a:effectLst/>
                          <a:latin typeface="Times New Roman" panose="02020603050405020304" pitchFamily="18" charset="0"/>
                          <a:ea typeface="Times New Roman" panose="02020603050405020304" pitchFamily="18" charset="0"/>
                        </a:rPr>
                        <a:t>m</a:t>
                      </a:r>
                      <a:r>
                        <a:rPr lang="en-US" sz="1600" spc="-5">
                          <a:effectLst/>
                          <a:latin typeface="Times New Roman" panose="02020603050405020304" pitchFamily="18" charset="0"/>
                          <a:ea typeface="Times New Roman" panose="02020603050405020304" pitchFamily="18" charset="0"/>
                        </a:rPr>
                        <a:t>b</a:t>
                      </a:r>
                      <a:r>
                        <a:rPr lang="en-US" sz="1600" spc="5">
                          <a:effectLst/>
                          <a:latin typeface="Times New Roman" panose="02020603050405020304" pitchFamily="18" charset="0"/>
                          <a:ea typeface="Times New Roman" panose="02020603050405020304" pitchFamily="18" charset="0"/>
                        </a:rPr>
                        <a:t>e</a:t>
                      </a:r>
                      <a:r>
                        <a:rPr lang="en-US" sz="1600">
                          <a:effectLst/>
                          <a:latin typeface="Times New Roman" panose="02020603050405020304" pitchFamily="18" charset="0"/>
                          <a:ea typeface="Times New Roman" panose="02020603050405020304" pitchFamily="18" charset="0"/>
                        </a:rPr>
                        <a:t>r</a:t>
                      </a:r>
                      <a:r>
                        <a:rPr lang="en-US" sz="1600" spc="35">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o</a:t>
                      </a:r>
                      <a:r>
                        <a:rPr lang="en-US" sz="1600">
                          <a:effectLst/>
                          <a:latin typeface="Times New Roman" panose="02020603050405020304" pitchFamily="18" charset="0"/>
                          <a:ea typeface="Times New Roman" panose="02020603050405020304" pitchFamily="18" charset="0"/>
                        </a:rPr>
                        <a:t>f</a:t>
                      </a:r>
                      <a:r>
                        <a:rPr lang="en-US" sz="1600" spc="-40">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e</a:t>
                      </a:r>
                      <a:r>
                        <a:rPr lang="en-US" sz="1600" spc="10">
                          <a:effectLst/>
                          <a:latin typeface="Times New Roman" panose="02020603050405020304" pitchFamily="18" charset="0"/>
                          <a:ea typeface="Times New Roman" panose="02020603050405020304" pitchFamily="18" charset="0"/>
                        </a:rPr>
                        <a:t>l</a:t>
                      </a:r>
                      <a:r>
                        <a:rPr lang="en-US" sz="1600" spc="5">
                          <a:effectLst/>
                          <a:latin typeface="Times New Roman" panose="02020603050405020304" pitchFamily="18" charset="0"/>
                          <a:ea typeface="Times New Roman" panose="02020603050405020304" pitchFamily="18" charset="0"/>
                        </a:rPr>
                        <a:t>e</a:t>
                      </a:r>
                      <a:r>
                        <a:rPr lang="en-US" sz="1600" spc="-10">
                          <a:effectLst/>
                          <a:latin typeface="Times New Roman" panose="02020603050405020304" pitchFamily="18" charset="0"/>
                          <a:ea typeface="Times New Roman" panose="02020603050405020304" pitchFamily="18" charset="0"/>
                        </a:rPr>
                        <a:t>ct</a:t>
                      </a:r>
                      <a:r>
                        <a:rPr lang="en-US" sz="1600" spc="10">
                          <a:effectLst/>
                          <a:latin typeface="Times New Roman" panose="02020603050405020304" pitchFamily="18" charset="0"/>
                          <a:ea typeface="Times New Roman" panose="02020603050405020304" pitchFamily="18" charset="0"/>
                        </a:rPr>
                        <a:t>i</a:t>
                      </a:r>
                      <a:r>
                        <a:rPr lang="en-US" sz="1600" spc="-5">
                          <a:effectLst/>
                          <a:latin typeface="Times New Roman" panose="02020603050405020304" pitchFamily="18" charset="0"/>
                          <a:ea typeface="Times New Roman" panose="02020603050405020304" pitchFamily="18" charset="0"/>
                        </a:rPr>
                        <a:t>o</a:t>
                      </a:r>
                      <a:r>
                        <a:rPr lang="en-US" sz="1600">
                          <a:effectLst/>
                          <a:latin typeface="Times New Roman" panose="02020603050405020304" pitchFamily="18" charset="0"/>
                          <a:ea typeface="Times New Roman" panose="02020603050405020304" pitchFamily="18" charset="0"/>
                        </a:rPr>
                        <a:t>n</a:t>
                      </a:r>
                      <a:r>
                        <a:rPr lang="en-US" sz="1600" spc="-40">
                          <a:effectLst/>
                          <a:latin typeface="Times New Roman" panose="02020603050405020304" pitchFamily="18" charset="0"/>
                          <a:ea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rPr>
                        <a:t>a</a:t>
                      </a:r>
                      <a:r>
                        <a:rPr lang="en-US" sz="1600" spc="10">
                          <a:effectLst/>
                          <a:latin typeface="Times New Roman" panose="02020603050405020304" pitchFamily="18" charset="0"/>
                          <a:ea typeface="Times New Roman" panose="02020603050405020304" pitchFamily="18" charset="0"/>
                        </a:rPr>
                        <a:t>g</a:t>
                      </a:r>
                      <a:r>
                        <a:rPr lang="en-US" sz="1600" spc="5">
                          <a:effectLst/>
                          <a:latin typeface="Times New Roman" panose="02020603050405020304" pitchFamily="18" charset="0"/>
                          <a:ea typeface="Times New Roman" panose="02020603050405020304" pitchFamily="18" charset="0"/>
                        </a:rPr>
                        <a:t>e</a:t>
                      </a:r>
                      <a:r>
                        <a:rPr lang="en-US" sz="1600" spc="-5">
                          <a:effectLst/>
                          <a:latin typeface="Times New Roman" panose="02020603050405020304" pitchFamily="18" charset="0"/>
                          <a:ea typeface="Times New Roman" panose="02020603050405020304" pitchFamily="18" charset="0"/>
                        </a:rPr>
                        <a:t>n</a:t>
                      </a:r>
                      <a:r>
                        <a:rPr lang="en-US" sz="1600" spc="-10">
                          <a:effectLst/>
                          <a:latin typeface="Times New Roman" panose="02020603050405020304" pitchFamily="18" charset="0"/>
                          <a:ea typeface="Times New Roman" panose="02020603050405020304" pitchFamily="18" charset="0"/>
                        </a:rPr>
                        <a:t>t</a:t>
                      </a:r>
                      <a:r>
                        <a:rPr lang="en-US" sz="1600">
                          <a:effectLst/>
                          <a:latin typeface="Times New Roman" panose="02020603050405020304" pitchFamily="18" charset="0"/>
                          <a:ea typeface="Times New Roman" panose="02020603050405020304" pitchFamily="18" charset="0"/>
                        </a:rPr>
                        <a:t>s</a:t>
                      </a:r>
                      <a:r>
                        <a:rPr lang="en-US" sz="1600" spc="120">
                          <a:effectLst/>
                          <a:latin typeface="Times New Roman" panose="02020603050405020304" pitchFamily="18" charset="0"/>
                          <a:ea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rPr>
                        <a:t>a</a:t>
                      </a:r>
                      <a:r>
                        <a:rPr lang="en-US" sz="1600" spc="-5">
                          <a:effectLst/>
                          <a:latin typeface="Times New Roman" panose="02020603050405020304" pitchFamily="18" charset="0"/>
                          <a:ea typeface="Times New Roman" panose="02020603050405020304" pitchFamily="18" charset="0"/>
                        </a:rPr>
                        <a:t>ppo</a:t>
                      </a:r>
                      <a:r>
                        <a:rPr lang="en-US" sz="1600" spc="10">
                          <a:effectLst/>
                          <a:latin typeface="Times New Roman" panose="02020603050405020304" pitchFamily="18" charset="0"/>
                          <a:ea typeface="Times New Roman" panose="02020603050405020304" pitchFamily="18" charset="0"/>
                        </a:rPr>
                        <a:t>i</a:t>
                      </a:r>
                      <a:r>
                        <a:rPr lang="en-US" sz="1600" spc="-5">
                          <a:effectLst/>
                          <a:latin typeface="Times New Roman" panose="02020603050405020304" pitchFamily="18" charset="0"/>
                          <a:ea typeface="Times New Roman" panose="02020603050405020304" pitchFamily="18" charset="0"/>
                        </a:rPr>
                        <a:t>n</a:t>
                      </a:r>
                      <a:r>
                        <a:rPr lang="en-US" sz="1600" spc="-10">
                          <a:effectLst/>
                          <a:latin typeface="Times New Roman" panose="02020603050405020304" pitchFamily="18" charset="0"/>
                          <a:ea typeface="Times New Roman" panose="02020603050405020304" pitchFamily="18" charset="0"/>
                        </a:rPr>
                        <a:t>t</a:t>
                      </a:r>
                      <a:r>
                        <a:rPr lang="en-US" sz="1600" spc="5">
                          <a:effectLst/>
                          <a:latin typeface="Times New Roman" panose="02020603050405020304" pitchFamily="18" charset="0"/>
                          <a:ea typeface="Times New Roman" panose="02020603050405020304" pitchFamily="18" charset="0"/>
                        </a:rPr>
                        <a:t>e</a:t>
                      </a:r>
                      <a:r>
                        <a:rPr lang="en-US" sz="1600" spc="-5">
                          <a:effectLst/>
                          <a:latin typeface="Times New Roman" panose="02020603050405020304" pitchFamily="18" charset="0"/>
                          <a:ea typeface="Times New Roman" panose="02020603050405020304" pitchFamily="18" charset="0"/>
                        </a:rPr>
                        <a:t>d</a:t>
                      </a:r>
                      <a:r>
                        <a:rPr lang="en-US" sz="1600">
                          <a:effectLst/>
                          <a:latin typeface="Times New Roman" panose="02020603050405020304" pitchFamily="18" charset="0"/>
                          <a:ea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12626">
                <a:tc>
                  <a:txBody>
                    <a:bodyPr/>
                    <a:lstStyle/>
                    <a:p>
                      <a:pPr marL="97155" marR="0">
                        <a:spcBef>
                          <a:spcPts val="0"/>
                        </a:spcBef>
                        <a:spcAft>
                          <a:spcPts val="0"/>
                        </a:spcAft>
                      </a:pPr>
                      <a:r>
                        <a:rPr lang="en-US" sz="1600" spc="-5">
                          <a:effectLst/>
                          <a:latin typeface="Times New Roman" panose="02020603050405020304" pitchFamily="18" charset="0"/>
                          <a:ea typeface="Times New Roman" panose="02020603050405020304" pitchFamily="18" charset="0"/>
                        </a:rPr>
                        <a:t>3</a:t>
                      </a:r>
                      <a:r>
                        <a:rPr lang="en-US" sz="1600">
                          <a:effectLst/>
                          <a:latin typeface="Times New Roman" panose="02020603050405020304" pitchFamily="18" charset="0"/>
                          <a:ea typeface="Times New Roman" panose="02020603050405020304" pitchFamily="18" charset="0"/>
                        </a:rPr>
                        <a:t>3</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spc="10">
                          <a:effectLst/>
                          <a:latin typeface="Times New Roman" panose="02020603050405020304" pitchFamily="18" charset="0"/>
                          <a:ea typeface="Times New Roman" panose="02020603050405020304" pitchFamily="18" charset="0"/>
                        </a:rPr>
                        <a:t>N</a:t>
                      </a:r>
                      <a:r>
                        <a:rPr lang="en-US" sz="1600" spc="-5">
                          <a:effectLst/>
                          <a:latin typeface="Times New Roman" panose="02020603050405020304" pitchFamily="18" charset="0"/>
                          <a:ea typeface="Times New Roman" panose="02020603050405020304" pitchFamily="18" charset="0"/>
                        </a:rPr>
                        <a:t>u</a:t>
                      </a:r>
                      <a:r>
                        <a:rPr lang="en-US" sz="1600" spc="5">
                          <a:effectLst/>
                          <a:latin typeface="Times New Roman" panose="02020603050405020304" pitchFamily="18" charset="0"/>
                          <a:ea typeface="Times New Roman" panose="02020603050405020304" pitchFamily="18" charset="0"/>
                        </a:rPr>
                        <a:t>m</a:t>
                      </a:r>
                      <a:r>
                        <a:rPr lang="en-US" sz="1600" spc="-5">
                          <a:effectLst/>
                          <a:latin typeface="Times New Roman" panose="02020603050405020304" pitchFamily="18" charset="0"/>
                          <a:ea typeface="Times New Roman" panose="02020603050405020304" pitchFamily="18" charset="0"/>
                        </a:rPr>
                        <a:t>b</a:t>
                      </a:r>
                      <a:r>
                        <a:rPr lang="en-US" sz="1600" spc="5">
                          <a:effectLst/>
                          <a:latin typeface="Times New Roman" panose="02020603050405020304" pitchFamily="18" charset="0"/>
                          <a:ea typeface="Times New Roman" panose="02020603050405020304" pitchFamily="18" charset="0"/>
                        </a:rPr>
                        <a:t>e</a:t>
                      </a:r>
                      <a:r>
                        <a:rPr lang="en-US" sz="1600">
                          <a:effectLst/>
                          <a:latin typeface="Times New Roman" panose="02020603050405020304" pitchFamily="18" charset="0"/>
                          <a:ea typeface="Times New Roman" panose="02020603050405020304" pitchFamily="18" charset="0"/>
                        </a:rPr>
                        <a:t>r</a:t>
                      </a:r>
                      <a:r>
                        <a:rPr lang="en-US" sz="1600" spc="35">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o</a:t>
                      </a:r>
                      <a:r>
                        <a:rPr lang="en-US" sz="1600">
                          <a:effectLst/>
                          <a:latin typeface="Times New Roman" panose="02020603050405020304" pitchFamily="18" charset="0"/>
                          <a:ea typeface="Times New Roman" panose="02020603050405020304" pitchFamily="18" charset="0"/>
                        </a:rPr>
                        <a:t>f</a:t>
                      </a:r>
                      <a:r>
                        <a:rPr lang="en-US" sz="1600" spc="-40">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po</a:t>
                      </a:r>
                      <a:r>
                        <a:rPr lang="en-US" sz="1600" spc="10">
                          <a:effectLst/>
                          <a:latin typeface="Times New Roman" panose="02020603050405020304" pitchFamily="18" charset="0"/>
                          <a:ea typeface="Times New Roman" panose="02020603050405020304" pitchFamily="18" charset="0"/>
                        </a:rPr>
                        <a:t>lli</a:t>
                      </a:r>
                      <a:r>
                        <a:rPr lang="en-US" sz="1600" spc="-30">
                          <a:effectLst/>
                          <a:latin typeface="Times New Roman" panose="02020603050405020304" pitchFamily="18" charset="0"/>
                          <a:ea typeface="Times New Roman" panose="02020603050405020304" pitchFamily="18" charset="0"/>
                        </a:rPr>
                        <a:t>n</a:t>
                      </a:r>
                      <a:r>
                        <a:rPr lang="en-US" sz="1600">
                          <a:effectLst/>
                          <a:latin typeface="Times New Roman" panose="02020603050405020304" pitchFamily="18" charset="0"/>
                          <a:ea typeface="Times New Roman" panose="02020603050405020304" pitchFamily="18" charset="0"/>
                        </a:rPr>
                        <a:t>g</a:t>
                      </a:r>
                      <a:r>
                        <a:rPr lang="en-US" sz="1600" spc="5">
                          <a:effectLst/>
                          <a:latin typeface="Times New Roman" panose="02020603050405020304" pitchFamily="18" charset="0"/>
                          <a:ea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rPr>
                        <a:t>a</a:t>
                      </a:r>
                      <a:r>
                        <a:rPr lang="en-US" sz="1600" spc="10">
                          <a:effectLst/>
                          <a:latin typeface="Times New Roman" panose="02020603050405020304" pitchFamily="18" charset="0"/>
                          <a:ea typeface="Times New Roman" panose="02020603050405020304" pitchFamily="18" charset="0"/>
                        </a:rPr>
                        <a:t>g</a:t>
                      </a:r>
                      <a:r>
                        <a:rPr lang="en-US" sz="1600" spc="5">
                          <a:effectLst/>
                          <a:latin typeface="Times New Roman" panose="02020603050405020304" pitchFamily="18" charset="0"/>
                          <a:ea typeface="Times New Roman" panose="02020603050405020304" pitchFamily="18" charset="0"/>
                        </a:rPr>
                        <a:t>e</a:t>
                      </a:r>
                      <a:r>
                        <a:rPr lang="en-US" sz="1600" spc="-5">
                          <a:effectLst/>
                          <a:latin typeface="Times New Roman" panose="02020603050405020304" pitchFamily="18" charset="0"/>
                          <a:ea typeface="Times New Roman" panose="02020603050405020304" pitchFamily="18" charset="0"/>
                        </a:rPr>
                        <a:t>n</a:t>
                      </a:r>
                      <a:r>
                        <a:rPr lang="en-US" sz="1600" spc="-10">
                          <a:effectLst/>
                          <a:latin typeface="Times New Roman" panose="02020603050405020304" pitchFamily="18" charset="0"/>
                          <a:ea typeface="Times New Roman" panose="02020603050405020304" pitchFamily="18" charset="0"/>
                        </a:rPr>
                        <a:t>t</a:t>
                      </a:r>
                      <a:r>
                        <a:rPr lang="en-US" sz="1600">
                          <a:effectLst/>
                          <a:latin typeface="Times New Roman" panose="02020603050405020304" pitchFamily="18" charset="0"/>
                          <a:ea typeface="Times New Roman" panose="02020603050405020304" pitchFamily="18" charset="0"/>
                        </a:rPr>
                        <a:t>s</a:t>
                      </a:r>
                      <a:r>
                        <a:rPr lang="en-US" sz="1600" spc="120">
                          <a:effectLst/>
                          <a:latin typeface="Times New Roman" panose="02020603050405020304" pitchFamily="18" charset="0"/>
                          <a:ea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rPr>
                        <a:t>a</a:t>
                      </a:r>
                      <a:r>
                        <a:rPr lang="en-US" sz="1600" spc="-5">
                          <a:effectLst/>
                          <a:latin typeface="Times New Roman" panose="02020603050405020304" pitchFamily="18" charset="0"/>
                          <a:ea typeface="Times New Roman" panose="02020603050405020304" pitchFamily="18" charset="0"/>
                        </a:rPr>
                        <a:t>ppo</a:t>
                      </a:r>
                      <a:r>
                        <a:rPr lang="en-US" sz="1600" spc="10">
                          <a:effectLst/>
                          <a:latin typeface="Times New Roman" panose="02020603050405020304" pitchFamily="18" charset="0"/>
                          <a:ea typeface="Times New Roman" panose="02020603050405020304" pitchFamily="18" charset="0"/>
                        </a:rPr>
                        <a:t>i</a:t>
                      </a:r>
                      <a:r>
                        <a:rPr lang="en-US" sz="1600" spc="-5">
                          <a:effectLst/>
                          <a:latin typeface="Times New Roman" panose="02020603050405020304" pitchFamily="18" charset="0"/>
                          <a:ea typeface="Times New Roman" panose="02020603050405020304" pitchFamily="18" charset="0"/>
                        </a:rPr>
                        <a:t>n</a:t>
                      </a:r>
                      <a:r>
                        <a:rPr lang="en-US" sz="1600" spc="-10">
                          <a:effectLst/>
                          <a:latin typeface="Times New Roman" panose="02020603050405020304" pitchFamily="18" charset="0"/>
                          <a:ea typeface="Times New Roman" panose="02020603050405020304" pitchFamily="18" charset="0"/>
                        </a:rPr>
                        <a:t>t</a:t>
                      </a:r>
                      <a:r>
                        <a:rPr lang="en-US" sz="1600" spc="5">
                          <a:effectLst/>
                          <a:latin typeface="Times New Roman" panose="02020603050405020304" pitchFamily="18" charset="0"/>
                          <a:ea typeface="Times New Roman" panose="02020603050405020304" pitchFamily="18" charset="0"/>
                        </a:rPr>
                        <a:t>e</a:t>
                      </a:r>
                      <a:r>
                        <a:rPr lang="en-US" sz="1600" spc="-5">
                          <a:effectLst/>
                          <a:latin typeface="Times New Roman" panose="02020603050405020304" pitchFamily="18" charset="0"/>
                          <a:ea typeface="Times New Roman" panose="02020603050405020304" pitchFamily="18" charset="0"/>
                        </a:rPr>
                        <a:t>d</a:t>
                      </a:r>
                      <a:r>
                        <a:rPr lang="en-US" sz="1600">
                          <a:effectLst/>
                          <a:latin typeface="Times New Roman" panose="02020603050405020304" pitchFamily="18" charset="0"/>
                          <a:ea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12626">
                <a:tc>
                  <a:txBody>
                    <a:bodyPr/>
                    <a:lstStyle/>
                    <a:p>
                      <a:pPr marL="97155" marR="0">
                        <a:spcBef>
                          <a:spcPts val="0"/>
                        </a:spcBef>
                        <a:spcAft>
                          <a:spcPts val="0"/>
                        </a:spcAft>
                      </a:pPr>
                      <a:r>
                        <a:rPr lang="en-US" sz="1600" spc="-5">
                          <a:effectLst/>
                          <a:latin typeface="Times New Roman" panose="02020603050405020304" pitchFamily="18" charset="0"/>
                          <a:ea typeface="Times New Roman" panose="02020603050405020304" pitchFamily="18" charset="0"/>
                        </a:rPr>
                        <a:t>3</a:t>
                      </a:r>
                      <a:r>
                        <a:rPr lang="en-US" sz="1600">
                          <a:effectLst/>
                          <a:latin typeface="Times New Roman" panose="02020603050405020304" pitchFamily="18" charset="0"/>
                          <a:ea typeface="Times New Roman" panose="02020603050405020304" pitchFamily="18" charset="0"/>
                        </a:rPr>
                        <a:t>4</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spc="10">
                          <a:effectLst/>
                          <a:latin typeface="Times New Roman" panose="02020603050405020304" pitchFamily="18" charset="0"/>
                          <a:ea typeface="Times New Roman" panose="02020603050405020304" pitchFamily="18" charset="0"/>
                        </a:rPr>
                        <a:t>N</a:t>
                      </a:r>
                      <a:r>
                        <a:rPr lang="en-US" sz="1600" spc="-5">
                          <a:effectLst/>
                          <a:latin typeface="Times New Roman" panose="02020603050405020304" pitchFamily="18" charset="0"/>
                          <a:ea typeface="Times New Roman" panose="02020603050405020304" pitchFamily="18" charset="0"/>
                        </a:rPr>
                        <a:t>u</a:t>
                      </a:r>
                      <a:r>
                        <a:rPr lang="en-US" sz="1600" spc="5">
                          <a:effectLst/>
                          <a:latin typeface="Times New Roman" panose="02020603050405020304" pitchFamily="18" charset="0"/>
                          <a:ea typeface="Times New Roman" panose="02020603050405020304" pitchFamily="18" charset="0"/>
                        </a:rPr>
                        <a:t>m</a:t>
                      </a:r>
                      <a:r>
                        <a:rPr lang="en-US" sz="1600" spc="-5">
                          <a:effectLst/>
                          <a:latin typeface="Times New Roman" panose="02020603050405020304" pitchFamily="18" charset="0"/>
                          <a:ea typeface="Times New Roman" panose="02020603050405020304" pitchFamily="18" charset="0"/>
                        </a:rPr>
                        <a:t>b</a:t>
                      </a:r>
                      <a:r>
                        <a:rPr lang="en-US" sz="1600" spc="5">
                          <a:effectLst/>
                          <a:latin typeface="Times New Roman" panose="02020603050405020304" pitchFamily="18" charset="0"/>
                          <a:ea typeface="Times New Roman" panose="02020603050405020304" pitchFamily="18" charset="0"/>
                        </a:rPr>
                        <a:t>e</a:t>
                      </a:r>
                      <a:r>
                        <a:rPr lang="en-US" sz="1600">
                          <a:effectLst/>
                          <a:latin typeface="Times New Roman" panose="02020603050405020304" pitchFamily="18" charset="0"/>
                          <a:ea typeface="Times New Roman" panose="02020603050405020304" pitchFamily="18" charset="0"/>
                        </a:rPr>
                        <a:t>r</a:t>
                      </a:r>
                      <a:r>
                        <a:rPr lang="en-US" sz="1600" spc="35">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o</a:t>
                      </a:r>
                      <a:r>
                        <a:rPr lang="en-US" sz="1600">
                          <a:effectLst/>
                          <a:latin typeface="Times New Roman" panose="02020603050405020304" pitchFamily="18" charset="0"/>
                          <a:ea typeface="Times New Roman" panose="02020603050405020304" pitchFamily="18" charset="0"/>
                        </a:rPr>
                        <a:t>f</a:t>
                      </a:r>
                      <a:r>
                        <a:rPr lang="en-US" sz="1600" spc="-40">
                          <a:effectLst/>
                          <a:latin typeface="Times New Roman" panose="02020603050405020304" pitchFamily="18" charset="0"/>
                          <a:ea typeface="Times New Roman" panose="02020603050405020304" pitchFamily="18" charset="0"/>
                        </a:rPr>
                        <a:t> </a:t>
                      </a:r>
                      <a:r>
                        <a:rPr lang="en-US" sz="1600" spc="-10">
                          <a:effectLst/>
                          <a:latin typeface="Times New Roman" panose="02020603050405020304" pitchFamily="18" charset="0"/>
                          <a:ea typeface="Times New Roman" panose="02020603050405020304" pitchFamily="18" charset="0"/>
                        </a:rPr>
                        <a:t>c</a:t>
                      </a:r>
                      <a:r>
                        <a:rPr lang="en-US" sz="1600">
                          <a:effectLst/>
                          <a:latin typeface="Times New Roman" panose="02020603050405020304" pitchFamily="18" charset="0"/>
                          <a:ea typeface="Times New Roman" panose="02020603050405020304" pitchFamily="18" charset="0"/>
                        </a:rPr>
                        <a:t>a</a:t>
                      </a:r>
                      <a:r>
                        <a:rPr lang="en-US" sz="1600" spc="-5">
                          <a:effectLst/>
                          <a:latin typeface="Times New Roman" panose="02020603050405020304" pitchFamily="18" charset="0"/>
                          <a:ea typeface="Times New Roman" panose="02020603050405020304" pitchFamily="18" charset="0"/>
                        </a:rPr>
                        <a:t>nd</a:t>
                      </a:r>
                      <a:r>
                        <a:rPr lang="en-US" sz="1600" spc="10">
                          <a:effectLst/>
                          <a:latin typeface="Times New Roman" panose="02020603050405020304" pitchFamily="18" charset="0"/>
                          <a:ea typeface="Times New Roman" panose="02020603050405020304" pitchFamily="18" charset="0"/>
                        </a:rPr>
                        <a:t>i</a:t>
                      </a:r>
                      <a:r>
                        <a:rPr lang="en-US" sz="1600" spc="-5">
                          <a:effectLst/>
                          <a:latin typeface="Times New Roman" panose="02020603050405020304" pitchFamily="18" charset="0"/>
                          <a:ea typeface="Times New Roman" panose="02020603050405020304" pitchFamily="18" charset="0"/>
                        </a:rPr>
                        <a:t>d</a:t>
                      </a:r>
                      <a:r>
                        <a:rPr lang="en-US" sz="1600">
                          <a:effectLst/>
                          <a:latin typeface="Times New Roman" panose="02020603050405020304" pitchFamily="18" charset="0"/>
                          <a:ea typeface="Times New Roman" panose="02020603050405020304" pitchFamily="18" charset="0"/>
                        </a:rPr>
                        <a:t>a</a:t>
                      </a:r>
                      <a:r>
                        <a:rPr lang="en-US" sz="1600" spc="-10">
                          <a:effectLst/>
                          <a:latin typeface="Times New Roman" panose="02020603050405020304" pitchFamily="18" charset="0"/>
                          <a:ea typeface="Times New Roman" panose="02020603050405020304" pitchFamily="18" charset="0"/>
                        </a:rPr>
                        <a:t>t</a:t>
                      </a:r>
                      <a:r>
                        <a:rPr lang="en-US" sz="1600" spc="5">
                          <a:effectLst/>
                          <a:latin typeface="Times New Roman" panose="02020603050405020304" pitchFamily="18" charset="0"/>
                          <a:ea typeface="Times New Roman" panose="02020603050405020304" pitchFamily="18" charset="0"/>
                        </a:rPr>
                        <a:t>e</a:t>
                      </a:r>
                      <a:r>
                        <a:rPr lang="en-US" sz="1600">
                          <a:effectLst/>
                          <a:latin typeface="Times New Roman" panose="02020603050405020304" pitchFamily="18" charset="0"/>
                          <a:ea typeface="Times New Roman" panose="02020603050405020304" pitchFamily="18" charset="0"/>
                        </a:rPr>
                        <a:t>s</a:t>
                      </a:r>
                      <a:r>
                        <a:rPr lang="en-US" sz="1600" spc="-35">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w</a:t>
                      </a:r>
                      <a:r>
                        <a:rPr lang="en-US" sz="1600" spc="-5">
                          <a:effectLst/>
                          <a:latin typeface="Times New Roman" panose="02020603050405020304" pitchFamily="18" charset="0"/>
                          <a:ea typeface="Times New Roman" panose="02020603050405020304" pitchFamily="18" charset="0"/>
                        </a:rPr>
                        <a:t>h</a:t>
                      </a:r>
                      <a:r>
                        <a:rPr lang="en-US" sz="1600">
                          <a:effectLst/>
                          <a:latin typeface="Times New Roman" panose="02020603050405020304" pitchFamily="18" charset="0"/>
                          <a:ea typeface="Times New Roman" panose="02020603050405020304" pitchFamily="18" charset="0"/>
                        </a:rPr>
                        <a:t>o</a:t>
                      </a:r>
                      <a:r>
                        <a:rPr lang="en-US" sz="1600" spc="5">
                          <a:effectLst/>
                          <a:latin typeface="Times New Roman" panose="02020603050405020304" pitchFamily="18" charset="0"/>
                          <a:ea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rPr>
                        <a:t>a</a:t>
                      </a:r>
                      <a:r>
                        <a:rPr lang="en-US" sz="1600" spc="-5">
                          <a:effectLst/>
                          <a:latin typeface="Times New Roman" panose="02020603050405020304" pitchFamily="18" charset="0"/>
                          <a:ea typeface="Times New Roman" panose="02020603050405020304" pitchFamily="18" charset="0"/>
                        </a:rPr>
                        <a:t>ppo</a:t>
                      </a:r>
                      <a:r>
                        <a:rPr lang="en-US" sz="1600" spc="10">
                          <a:effectLst/>
                          <a:latin typeface="Times New Roman" panose="02020603050405020304" pitchFamily="18" charset="0"/>
                          <a:ea typeface="Times New Roman" panose="02020603050405020304" pitchFamily="18" charset="0"/>
                        </a:rPr>
                        <a:t>i</a:t>
                      </a:r>
                      <a:r>
                        <a:rPr lang="en-US" sz="1600" spc="-5">
                          <a:effectLst/>
                          <a:latin typeface="Times New Roman" panose="02020603050405020304" pitchFamily="18" charset="0"/>
                          <a:ea typeface="Times New Roman" panose="02020603050405020304" pitchFamily="18" charset="0"/>
                        </a:rPr>
                        <a:t>n</a:t>
                      </a:r>
                      <a:r>
                        <a:rPr lang="en-US" sz="1600" spc="-10">
                          <a:effectLst/>
                          <a:latin typeface="Times New Roman" panose="02020603050405020304" pitchFamily="18" charset="0"/>
                          <a:ea typeface="Times New Roman" panose="02020603050405020304" pitchFamily="18" charset="0"/>
                        </a:rPr>
                        <a:t>t</a:t>
                      </a:r>
                      <a:r>
                        <a:rPr lang="en-US" sz="1600" spc="5">
                          <a:effectLst/>
                          <a:latin typeface="Times New Roman" panose="02020603050405020304" pitchFamily="18" charset="0"/>
                          <a:ea typeface="Times New Roman" panose="02020603050405020304" pitchFamily="18" charset="0"/>
                        </a:rPr>
                        <a:t>e</a:t>
                      </a:r>
                      <a:r>
                        <a:rPr lang="en-US" sz="1600">
                          <a:effectLst/>
                          <a:latin typeface="Times New Roman" panose="02020603050405020304" pitchFamily="18" charset="0"/>
                          <a:ea typeface="Times New Roman" panose="02020603050405020304" pitchFamily="18" charset="0"/>
                        </a:rPr>
                        <a:t>d</a:t>
                      </a:r>
                      <a:r>
                        <a:rPr lang="en-US" sz="1600" spc="-40">
                          <a:effectLst/>
                          <a:latin typeface="Times New Roman" panose="02020603050405020304" pitchFamily="18" charset="0"/>
                          <a:ea typeface="Times New Roman" panose="02020603050405020304" pitchFamily="18" charset="0"/>
                        </a:rPr>
                        <a:t> </a:t>
                      </a:r>
                      <a:r>
                        <a:rPr lang="en-US" sz="1600" spc="20">
                          <a:effectLst/>
                          <a:latin typeface="Times New Roman" panose="02020603050405020304" pitchFamily="18" charset="0"/>
                          <a:ea typeface="Times New Roman" panose="02020603050405020304" pitchFamily="18" charset="0"/>
                        </a:rPr>
                        <a:t>p</a:t>
                      </a:r>
                      <a:r>
                        <a:rPr lang="en-US" sz="1600" spc="-5">
                          <a:effectLst/>
                          <a:latin typeface="Times New Roman" panose="02020603050405020304" pitchFamily="18" charset="0"/>
                          <a:ea typeface="Times New Roman" panose="02020603050405020304" pitchFamily="18" charset="0"/>
                        </a:rPr>
                        <a:t>o</a:t>
                      </a:r>
                      <a:r>
                        <a:rPr lang="en-US" sz="1600" spc="10">
                          <a:effectLst/>
                          <a:latin typeface="Times New Roman" panose="02020603050405020304" pitchFamily="18" charset="0"/>
                          <a:ea typeface="Times New Roman" panose="02020603050405020304" pitchFamily="18" charset="0"/>
                        </a:rPr>
                        <a:t>lli</a:t>
                      </a:r>
                      <a:r>
                        <a:rPr lang="en-US" sz="1600" spc="-5">
                          <a:effectLst/>
                          <a:latin typeface="Times New Roman" panose="02020603050405020304" pitchFamily="18" charset="0"/>
                          <a:ea typeface="Times New Roman" panose="02020603050405020304" pitchFamily="18" charset="0"/>
                        </a:rPr>
                        <a:t>n</a:t>
                      </a:r>
                      <a:r>
                        <a:rPr lang="en-US" sz="1600">
                          <a:effectLst/>
                          <a:latin typeface="Times New Roman" panose="02020603050405020304" pitchFamily="18" charset="0"/>
                          <a:ea typeface="Times New Roman" panose="02020603050405020304" pitchFamily="18" charset="0"/>
                        </a:rPr>
                        <a:t>g</a:t>
                      </a:r>
                      <a:r>
                        <a:rPr lang="en-US" sz="1600" spc="5">
                          <a:effectLst/>
                          <a:latin typeface="Times New Roman" panose="02020603050405020304" pitchFamily="18" charset="0"/>
                          <a:ea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rPr>
                        <a:t>a</a:t>
                      </a:r>
                      <a:r>
                        <a:rPr lang="en-US" sz="1600" spc="-15">
                          <a:effectLst/>
                          <a:latin typeface="Times New Roman" panose="02020603050405020304" pitchFamily="18" charset="0"/>
                          <a:ea typeface="Times New Roman" panose="02020603050405020304" pitchFamily="18" charset="0"/>
                        </a:rPr>
                        <a:t>g</a:t>
                      </a:r>
                      <a:r>
                        <a:rPr lang="en-US" sz="1600" spc="5">
                          <a:effectLst/>
                          <a:latin typeface="Times New Roman" panose="02020603050405020304" pitchFamily="18" charset="0"/>
                          <a:ea typeface="Times New Roman" panose="02020603050405020304" pitchFamily="18" charset="0"/>
                        </a:rPr>
                        <a:t>e</a:t>
                      </a:r>
                      <a:r>
                        <a:rPr lang="en-US" sz="1600" spc="-5">
                          <a:effectLst/>
                          <a:latin typeface="Times New Roman" panose="02020603050405020304" pitchFamily="18" charset="0"/>
                          <a:ea typeface="Times New Roman" panose="02020603050405020304" pitchFamily="18" charset="0"/>
                        </a:rPr>
                        <a:t>n</a:t>
                      </a:r>
                      <a:r>
                        <a:rPr lang="en-US" sz="1600" spc="-10">
                          <a:effectLst/>
                          <a:latin typeface="Times New Roman" panose="02020603050405020304" pitchFamily="18" charset="0"/>
                          <a:ea typeface="Times New Roman" panose="02020603050405020304" pitchFamily="18" charset="0"/>
                        </a:rPr>
                        <a:t>t</a:t>
                      </a:r>
                      <a:r>
                        <a:rPr lang="en-US" sz="1600">
                          <a:effectLst/>
                          <a:latin typeface="Times New Roman" panose="02020603050405020304" pitchFamily="18" charset="0"/>
                          <a:ea typeface="Times New Roman" panose="02020603050405020304" pitchFamily="18" charset="0"/>
                        </a:rPr>
                        <a:t>s:</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12626">
                <a:tc>
                  <a:txBody>
                    <a:bodyPr/>
                    <a:lstStyle/>
                    <a:p>
                      <a:pPr marL="97155" marR="0">
                        <a:spcBef>
                          <a:spcPts val="0"/>
                        </a:spcBef>
                        <a:spcAft>
                          <a:spcPts val="0"/>
                        </a:spcAft>
                      </a:pPr>
                      <a:r>
                        <a:rPr lang="en-US" sz="1600" spc="-5">
                          <a:effectLst/>
                          <a:latin typeface="Times New Roman" panose="02020603050405020304" pitchFamily="18" charset="0"/>
                          <a:ea typeface="Times New Roman" panose="02020603050405020304" pitchFamily="18" charset="0"/>
                        </a:rPr>
                        <a:t>3</a:t>
                      </a:r>
                      <a:r>
                        <a:rPr lang="en-US" sz="1600">
                          <a:effectLst/>
                          <a:latin typeface="Times New Roman" panose="02020603050405020304" pitchFamily="18" charset="0"/>
                          <a:ea typeface="Times New Roman" panose="02020603050405020304" pitchFamily="18" charset="0"/>
                        </a:rPr>
                        <a:t>5</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spc="10">
                          <a:effectLst/>
                          <a:latin typeface="Times New Roman" panose="02020603050405020304" pitchFamily="18" charset="0"/>
                          <a:ea typeface="Times New Roman" panose="02020603050405020304" pitchFamily="18" charset="0"/>
                        </a:rPr>
                        <a:t>N</a:t>
                      </a:r>
                      <a:r>
                        <a:rPr lang="en-US" sz="1600" spc="-5">
                          <a:effectLst/>
                          <a:latin typeface="Times New Roman" panose="02020603050405020304" pitchFamily="18" charset="0"/>
                          <a:ea typeface="Times New Roman" panose="02020603050405020304" pitchFamily="18" charset="0"/>
                        </a:rPr>
                        <a:t>u</a:t>
                      </a:r>
                      <a:r>
                        <a:rPr lang="en-US" sz="1600" spc="5">
                          <a:effectLst/>
                          <a:latin typeface="Times New Roman" panose="02020603050405020304" pitchFamily="18" charset="0"/>
                          <a:ea typeface="Times New Roman" panose="02020603050405020304" pitchFamily="18" charset="0"/>
                        </a:rPr>
                        <a:t>m</a:t>
                      </a:r>
                      <a:r>
                        <a:rPr lang="en-US" sz="1600" spc="-5">
                          <a:effectLst/>
                          <a:latin typeface="Times New Roman" panose="02020603050405020304" pitchFamily="18" charset="0"/>
                          <a:ea typeface="Times New Roman" panose="02020603050405020304" pitchFamily="18" charset="0"/>
                        </a:rPr>
                        <a:t>b</a:t>
                      </a:r>
                      <a:r>
                        <a:rPr lang="en-US" sz="1600" spc="5">
                          <a:effectLst/>
                          <a:latin typeface="Times New Roman" panose="02020603050405020304" pitchFamily="18" charset="0"/>
                          <a:ea typeface="Times New Roman" panose="02020603050405020304" pitchFamily="18" charset="0"/>
                        </a:rPr>
                        <a:t>e</a:t>
                      </a:r>
                      <a:r>
                        <a:rPr lang="en-US" sz="1600">
                          <a:effectLst/>
                          <a:latin typeface="Times New Roman" panose="02020603050405020304" pitchFamily="18" charset="0"/>
                          <a:ea typeface="Times New Roman" panose="02020603050405020304" pitchFamily="18" charset="0"/>
                        </a:rPr>
                        <a:t>r</a:t>
                      </a:r>
                      <a:r>
                        <a:rPr lang="en-US" sz="1600" spc="35">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o</a:t>
                      </a:r>
                      <a:r>
                        <a:rPr lang="en-US" sz="1600">
                          <a:effectLst/>
                          <a:latin typeface="Times New Roman" panose="02020603050405020304" pitchFamily="18" charset="0"/>
                          <a:ea typeface="Times New Roman" panose="02020603050405020304" pitchFamily="18" charset="0"/>
                        </a:rPr>
                        <a:t>f</a:t>
                      </a:r>
                      <a:r>
                        <a:rPr lang="en-US" sz="1600" spc="-40">
                          <a:effectLst/>
                          <a:latin typeface="Times New Roman" panose="02020603050405020304" pitchFamily="18" charset="0"/>
                          <a:ea typeface="Times New Roman" panose="02020603050405020304" pitchFamily="18" charset="0"/>
                        </a:rPr>
                        <a:t> </a:t>
                      </a:r>
                      <a:r>
                        <a:rPr lang="en-US" sz="1600" spc="-10">
                          <a:effectLst/>
                          <a:latin typeface="Times New Roman" panose="02020603050405020304" pitchFamily="18" charset="0"/>
                          <a:ea typeface="Times New Roman" panose="02020603050405020304" pitchFamily="18" charset="0"/>
                        </a:rPr>
                        <a:t>c</a:t>
                      </a:r>
                      <a:r>
                        <a:rPr lang="en-US" sz="1600" spc="-5">
                          <a:effectLst/>
                          <a:latin typeface="Times New Roman" panose="02020603050405020304" pitchFamily="18" charset="0"/>
                          <a:ea typeface="Times New Roman" panose="02020603050405020304" pitchFamily="18" charset="0"/>
                        </a:rPr>
                        <a:t>oun</a:t>
                      </a:r>
                      <a:r>
                        <a:rPr lang="en-US" sz="1600" spc="-10">
                          <a:effectLst/>
                          <a:latin typeface="Times New Roman" panose="02020603050405020304" pitchFamily="18" charset="0"/>
                          <a:ea typeface="Times New Roman" panose="02020603050405020304" pitchFamily="18" charset="0"/>
                        </a:rPr>
                        <a:t>t</a:t>
                      </a:r>
                      <a:r>
                        <a:rPr lang="en-US" sz="1600" spc="10">
                          <a:effectLst/>
                          <a:latin typeface="Times New Roman" panose="02020603050405020304" pitchFamily="18" charset="0"/>
                          <a:ea typeface="Times New Roman" panose="02020603050405020304" pitchFamily="18" charset="0"/>
                        </a:rPr>
                        <a:t>i</a:t>
                      </a:r>
                      <a:r>
                        <a:rPr lang="en-US" sz="1600" spc="-5">
                          <a:effectLst/>
                          <a:latin typeface="Times New Roman" panose="02020603050405020304" pitchFamily="18" charset="0"/>
                          <a:ea typeface="Times New Roman" panose="02020603050405020304" pitchFamily="18" charset="0"/>
                        </a:rPr>
                        <a:t>n</a:t>
                      </a:r>
                      <a:r>
                        <a:rPr lang="en-US" sz="1600">
                          <a:effectLst/>
                          <a:latin typeface="Times New Roman" panose="02020603050405020304" pitchFamily="18" charset="0"/>
                          <a:ea typeface="Times New Roman" panose="02020603050405020304" pitchFamily="18" charset="0"/>
                        </a:rPr>
                        <a:t>g</a:t>
                      </a:r>
                      <a:r>
                        <a:rPr lang="en-US" sz="1600" spc="-25">
                          <a:effectLst/>
                          <a:latin typeface="Times New Roman" panose="02020603050405020304" pitchFamily="18" charset="0"/>
                          <a:ea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rPr>
                        <a:t>a</a:t>
                      </a:r>
                      <a:r>
                        <a:rPr lang="en-US" sz="1600" spc="10">
                          <a:effectLst/>
                          <a:latin typeface="Times New Roman" panose="02020603050405020304" pitchFamily="18" charset="0"/>
                          <a:ea typeface="Times New Roman" panose="02020603050405020304" pitchFamily="18" charset="0"/>
                        </a:rPr>
                        <a:t>g</a:t>
                      </a:r>
                      <a:r>
                        <a:rPr lang="en-US" sz="1600" spc="5">
                          <a:effectLst/>
                          <a:latin typeface="Times New Roman" panose="02020603050405020304" pitchFamily="18" charset="0"/>
                          <a:ea typeface="Times New Roman" panose="02020603050405020304" pitchFamily="18" charset="0"/>
                        </a:rPr>
                        <a:t>e</a:t>
                      </a:r>
                      <a:r>
                        <a:rPr lang="en-US" sz="1600" spc="-5">
                          <a:effectLst/>
                          <a:latin typeface="Times New Roman" panose="02020603050405020304" pitchFamily="18" charset="0"/>
                          <a:ea typeface="Times New Roman" panose="02020603050405020304" pitchFamily="18" charset="0"/>
                        </a:rPr>
                        <a:t>n</a:t>
                      </a:r>
                      <a:r>
                        <a:rPr lang="en-US" sz="1600" spc="-10">
                          <a:effectLst/>
                          <a:latin typeface="Times New Roman" panose="02020603050405020304" pitchFamily="18" charset="0"/>
                          <a:ea typeface="Times New Roman" panose="02020603050405020304" pitchFamily="18" charset="0"/>
                        </a:rPr>
                        <a:t>t</a:t>
                      </a:r>
                      <a:r>
                        <a:rPr lang="en-US" sz="1600">
                          <a:effectLst/>
                          <a:latin typeface="Times New Roman" panose="02020603050405020304" pitchFamily="18" charset="0"/>
                          <a:ea typeface="Times New Roman" panose="02020603050405020304" pitchFamily="18" charset="0"/>
                        </a:rPr>
                        <a:t>s</a:t>
                      </a:r>
                      <a:r>
                        <a:rPr lang="en-US" sz="1600" spc="120">
                          <a:effectLst/>
                          <a:latin typeface="Times New Roman" panose="02020603050405020304" pitchFamily="18" charset="0"/>
                          <a:ea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rPr>
                        <a:t>a</a:t>
                      </a:r>
                      <a:r>
                        <a:rPr lang="en-US" sz="1600" spc="-5">
                          <a:effectLst/>
                          <a:latin typeface="Times New Roman" panose="02020603050405020304" pitchFamily="18" charset="0"/>
                          <a:ea typeface="Times New Roman" panose="02020603050405020304" pitchFamily="18" charset="0"/>
                        </a:rPr>
                        <a:t>ppo</a:t>
                      </a:r>
                      <a:r>
                        <a:rPr lang="en-US" sz="1600" spc="10">
                          <a:effectLst/>
                          <a:latin typeface="Times New Roman" panose="02020603050405020304" pitchFamily="18" charset="0"/>
                          <a:ea typeface="Times New Roman" panose="02020603050405020304" pitchFamily="18" charset="0"/>
                        </a:rPr>
                        <a:t>i</a:t>
                      </a:r>
                      <a:r>
                        <a:rPr lang="en-US" sz="1600" spc="-5">
                          <a:effectLst/>
                          <a:latin typeface="Times New Roman" panose="02020603050405020304" pitchFamily="18" charset="0"/>
                          <a:ea typeface="Times New Roman" panose="02020603050405020304" pitchFamily="18" charset="0"/>
                        </a:rPr>
                        <a:t>n</a:t>
                      </a:r>
                      <a:r>
                        <a:rPr lang="en-US" sz="1600" spc="-10">
                          <a:effectLst/>
                          <a:latin typeface="Times New Roman" panose="02020603050405020304" pitchFamily="18" charset="0"/>
                          <a:ea typeface="Times New Roman" panose="02020603050405020304" pitchFamily="18" charset="0"/>
                        </a:rPr>
                        <a:t>t</a:t>
                      </a:r>
                      <a:r>
                        <a:rPr lang="en-US" sz="1600" spc="5">
                          <a:effectLst/>
                          <a:latin typeface="Times New Roman" panose="02020603050405020304" pitchFamily="18" charset="0"/>
                          <a:ea typeface="Times New Roman" panose="02020603050405020304" pitchFamily="18" charset="0"/>
                        </a:rPr>
                        <a:t>e</a:t>
                      </a:r>
                      <a:r>
                        <a:rPr lang="en-US" sz="1600">
                          <a:effectLst/>
                          <a:latin typeface="Times New Roman" panose="02020603050405020304" pitchFamily="18" charset="0"/>
                          <a:ea typeface="Times New Roman" panose="02020603050405020304" pitchFamily="18" charset="0"/>
                        </a:rPr>
                        <a:t>d</a:t>
                      </a:r>
                      <a:r>
                        <a:rPr lang="en-US" sz="1600" spc="-40">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b</a:t>
                      </a:r>
                      <a:r>
                        <a:rPr lang="en-US" sz="1600">
                          <a:effectLst/>
                          <a:latin typeface="Times New Roman" panose="02020603050405020304" pitchFamily="18" charset="0"/>
                          <a:ea typeface="Times New Roman" panose="02020603050405020304" pitchFamily="18" charset="0"/>
                        </a:rPr>
                        <a:t>y</a:t>
                      </a:r>
                      <a:r>
                        <a:rPr lang="en-US" sz="1600" spc="-30">
                          <a:effectLst/>
                          <a:latin typeface="Times New Roman" panose="02020603050405020304" pitchFamily="18" charset="0"/>
                          <a:ea typeface="Times New Roman" panose="02020603050405020304" pitchFamily="18" charset="0"/>
                        </a:rPr>
                        <a:t> </a:t>
                      </a:r>
                      <a:r>
                        <a:rPr lang="en-US" sz="1600" spc="-10">
                          <a:effectLst/>
                          <a:latin typeface="Times New Roman" panose="02020603050405020304" pitchFamily="18" charset="0"/>
                          <a:ea typeface="Times New Roman" panose="02020603050405020304" pitchFamily="18" charset="0"/>
                        </a:rPr>
                        <a:t>c</a:t>
                      </a:r>
                      <a:r>
                        <a:rPr lang="en-US" sz="1600">
                          <a:effectLst/>
                          <a:latin typeface="Times New Roman" panose="02020603050405020304" pitchFamily="18" charset="0"/>
                          <a:ea typeface="Times New Roman" panose="02020603050405020304" pitchFamily="18" charset="0"/>
                        </a:rPr>
                        <a:t>a</a:t>
                      </a:r>
                      <a:r>
                        <a:rPr lang="en-US" sz="1600" spc="-5">
                          <a:effectLst/>
                          <a:latin typeface="Times New Roman" panose="02020603050405020304" pitchFamily="18" charset="0"/>
                          <a:ea typeface="Times New Roman" panose="02020603050405020304" pitchFamily="18" charset="0"/>
                        </a:rPr>
                        <a:t>nd</a:t>
                      </a:r>
                      <a:r>
                        <a:rPr lang="en-US" sz="1600" spc="10">
                          <a:effectLst/>
                          <a:latin typeface="Times New Roman" panose="02020603050405020304" pitchFamily="18" charset="0"/>
                          <a:ea typeface="Times New Roman" panose="02020603050405020304" pitchFamily="18" charset="0"/>
                        </a:rPr>
                        <a:t>i</a:t>
                      </a:r>
                      <a:r>
                        <a:rPr lang="en-US" sz="1600" spc="-5">
                          <a:effectLst/>
                          <a:latin typeface="Times New Roman" panose="02020603050405020304" pitchFamily="18" charset="0"/>
                          <a:ea typeface="Times New Roman" panose="02020603050405020304" pitchFamily="18" charset="0"/>
                        </a:rPr>
                        <a:t>d</a:t>
                      </a:r>
                      <a:r>
                        <a:rPr lang="en-US" sz="1600">
                          <a:effectLst/>
                          <a:latin typeface="Times New Roman" panose="02020603050405020304" pitchFamily="18" charset="0"/>
                          <a:ea typeface="Times New Roman" panose="02020603050405020304" pitchFamily="18" charset="0"/>
                        </a:rPr>
                        <a:t>a</a:t>
                      </a:r>
                      <a:r>
                        <a:rPr lang="en-US" sz="1600" spc="-10">
                          <a:effectLst/>
                          <a:latin typeface="Times New Roman" panose="02020603050405020304" pitchFamily="18" charset="0"/>
                          <a:ea typeface="Times New Roman" panose="02020603050405020304" pitchFamily="18" charset="0"/>
                        </a:rPr>
                        <a:t>t</a:t>
                      </a:r>
                      <a:r>
                        <a:rPr lang="en-US" sz="1600" spc="5">
                          <a:effectLst/>
                          <a:latin typeface="Times New Roman" panose="02020603050405020304" pitchFamily="18" charset="0"/>
                          <a:ea typeface="Times New Roman" panose="02020603050405020304" pitchFamily="18" charset="0"/>
                        </a:rPr>
                        <a:t>e</a:t>
                      </a:r>
                      <a:r>
                        <a:rPr lang="en-US" sz="1600">
                          <a:effectLst/>
                          <a:latin typeface="Times New Roman" panose="02020603050405020304" pitchFamily="18" charset="0"/>
                          <a:ea typeface="Times New Roman" panose="02020603050405020304" pitchFamily="18" charset="0"/>
                        </a:rPr>
                        <a:t>s:</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877733">
                <a:tc>
                  <a:txBody>
                    <a:bodyPr/>
                    <a:lstStyle/>
                    <a:p>
                      <a:pPr marL="97155" marR="0">
                        <a:spcBef>
                          <a:spcPts val="0"/>
                        </a:spcBef>
                        <a:spcAft>
                          <a:spcPts val="0"/>
                        </a:spcAft>
                      </a:pPr>
                      <a:r>
                        <a:rPr lang="en-US" sz="1600" spc="-5">
                          <a:effectLst/>
                          <a:latin typeface="Times New Roman" panose="02020603050405020304" pitchFamily="18" charset="0"/>
                          <a:ea typeface="Times New Roman" panose="02020603050405020304" pitchFamily="18" charset="0"/>
                        </a:rPr>
                        <a:t>3</a:t>
                      </a:r>
                      <a:r>
                        <a:rPr lang="en-US" sz="1600">
                          <a:effectLst/>
                          <a:latin typeface="Times New Roman" panose="02020603050405020304" pitchFamily="18" charset="0"/>
                          <a:ea typeface="Times New Roman" panose="02020603050405020304" pitchFamily="18" charset="0"/>
                        </a:rPr>
                        <a:t>6</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spc="10" dirty="0">
                          <a:effectLst/>
                          <a:latin typeface="Times New Roman" panose="02020603050405020304" pitchFamily="18" charset="0"/>
                          <a:ea typeface="Times New Roman" panose="02020603050405020304" pitchFamily="18" charset="0"/>
                        </a:rPr>
                        <a:t>N</a:t>
                      </a:r>
                      <a:r>
                        <a:rPr lang="en-US" sz="1600" spc="-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m</a:t>
                      </a:r>
                      <a:r>
                        <a:rPr lang="en-US" sz="1600" spc="-5" dirty="0">
                          <a:effectLst/>
                          <a:latin typeface="Times New Roman" panose="02020603050405020304" pitchFamily="18" charset="0"/>
                          <a:ea typeface="Times New Roman" panose="02020603050405020304" pitchFamily="18" charset="0"/>
                        </a:rPr>
                        <a:t>b</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3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a:t>
                      </a:r>
                      <a:r>
                        <a:rPr lang="en-US" sz="1600" spc="-4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v</a:t>
                      </a:r>
                      <a:r>
                        <a:rPr lang="en-US" sz="1600" spc="-5" dirty="0">
                          <a:effectLst/>
                          <a:latin typeface="Times New Roman" panose="02020603050405020304" pitchFamily="18" charset="0"/>
                          <a:ea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g</a:t>
                      </a:r>
                      <a:r>
                        <a:rPr lang="en-US" sz="1600" spc="-1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m</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h</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s</a:t>
                      </a:r>
                      <a:r>
                        <a:rPr lang="en-US" sz="1600" spc="-3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u</a:t>
                      </a:r>
                      <a:r>
                        <a:rPr lang="en-US" sz="1600" dirty="0">
                          <a:effectLst/>
                          <a:latin typeface="Times New Roman" panose="02020603050405020304" pitchFamily="18" charset="0"/>
                          <a:ea typeface="Times New Roman" panose="02020603050405020304" pitchFamily="18" charset="0"/>
                        </a:rPr>
                        <a:t>s</a:t>
                      </a:r>
                      <a:r>
                        <a:rPr lang="en-US" sz="1600" spc="5" dirty="0">
                          <a:effectLst/>
                          <a:latin typeface="Times New Roman" panose="02020603050405020304" pitchFamily="18" charset="0"/>
                          <a:ea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marL="292100" marR="1279525">
                        <a:lnSpc>
                          <a:spcPct val="106000"/>
                        </a:lnSpc>
                        <a:spcBef>
                          <a:spcPts val="80"/>
                        </a:spcBef>
                        <a:spcAft>
                          <a:spcPts val="0"/>
                        </a:spcAft>
                      </a:pPr>
                      <a:r>
                        <a:rPr lang="en-US" sz="1600" dirty="0">
                          <a:effectLst/>
                          <a:latin typeface="Times New Roman" panose="02020603050405020304" pitchFamily="18" charset="0"/>
                          <a:ea typeface="Times New Roman" panose="02020603050405020304" pitchFamily="18" charset="0"/>
                        </a:rPr>
                        <a:t>(</a:t>
                      </a:r>
                      <a:r>
                        <a:rPr lang="en-US" sz="1600" spc="10" dirty="0" err="1">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 N</a:t>
                      </a:r>
                      <a:r>
                        <a:rPr lang="en-US" sz="1600" spc="-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m</a:t>
                      </a:r>
                      <a:r>
                        <a:rPr lang="en-US" sz="1600" spc="-5" dirty="0">
                          <a:effectLst/>
                          <a:latin typeface="Times New Roman" panose="02020603050405020304" pitchFamily="18" charset="0"/>
                          <a:ea typeface="Times New Roman" panose="02020603050405020304" pitchFamily="18" charset="0"/>
                        </a:rPr>
                        <a:t>b</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3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a:t>
                      </a:r>
                      <a:r>
                        <a:rPr lang="en-US" sz="1600" spc="-4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on</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l</a:t>
                      </a:r>
                      <a:r>
                        <a:rPr lang="en-US" sz="1600" spc="-25" dirty="0">
                          <a:effectLst/>
                          <a:latin typeface="Times New Roman" panose="02020603050405020304" pitchFamily="18" charset="0"/>
                          <a:ea typeface="Times New Roman" panose="02020603050405020304" pitchFamily="18" charset="0"/>
                        </a:rPr>
                        <a:t> </a:t>
                      </a:r>
                      <a:r>
                        <a:rPr lang="en-US" sz="1600" spc="1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s: (</a:t>
                      </a:r>
                      <a:r>
                        <a:rPr lang="en-US" sz="1600" spc="10" dirty="0">
                          <a:effectLst/>
                          <a:latin typeface="Times New Roman" panose="02020603050405020304" pitchFamily="18" charset="0"/>
                          <a:ea typeface="Times New Roman" panose="02020603050405020304" pitchFamily="18" charset="0"/>
                        </a:rPr>
                        <a:t>ii</a:t>
                      </a:r>
                      <a:r>
                        <a:rPr lang="en-US" sz="1600" dirty="0">
                          <a:effectLst/>
                          <a:latin typeface="Times New Roman" panose="02020603050405020304" pitchFamily="18" charset="0"/>
                          <a:ea typeface="Times New Roman" panose="02020603050405020304" pitchFamily="18" charset="0"/>
                        </a:rPr>
                        <a:t>)         </a:t>
                      </a:r>
                      <a:r>
                        <a:rPr lang="en-US" sz="1600" spc="2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N</a:t>
                      </a:r>
                      <a:r>
                        <a:rPr lang="en-US" sz="1600" spc="-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m</a:t>
                      </a:r>
                      <a:r>
                        <a:rPr lang="en-US" sz="1600" spc="-5" dirty="0">
                          <a:effectLst/>
                          <a:latin typeface="Times New Roman" panose="02020603050405020304" pitchFamily="18" charset="0"/>
                          <a:ea typeface="Times New Roman" panose="02020603050405020304" pitchFamily="18" charset="0"/>
                        </a:rPr>
                        <a:t>b</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3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a:t>
                      </a:r>
                      <a:r>
                        <a:rPr lang="en-US" sz="1600" spc="-4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Ba</a:t>
                      </a:r>
                      <a:r>
                        <a:rPr lang="en-US" sz="1600" spc="10" dirty="0">
                          <a:effectLst/>
                          <a:latin typeface="Times New Roman" panose="02020603050405020304" pitchFamily="18" charset="0"/>
                          <a:ea typeface="Times New Roman" panose="02020603050405020304" pitchFamily="18" charset="0"/>
                        </a:rPr>
                        <a:t>ll</a:t>
                      </a:r>
                      <a:r>
                        <a:rPr lang="en-US" sz="1600" spc="-5" dirty="0">
                          <a:effectLst/>
                          <a:latin typeface="Times New Roman" panose="02020603050405020304" pitchFamily="18" charset="0"/>
                          <a:ea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g</a:t>
                      </a:r>
                      <a:r>
                        <a:rPr lang="en-US" sz="1600" spc="-50" dirty="0">
                          <a:effectLst/>
                          <a:latin typeface="Times New Roman" panose="02020603050405020304" pitchFamily="18" charset="0"/>
                          <a:ea typeface="Times New Roman" panose="02020603050405020304" pitchFamily="18" charset="0"/>
                        </a:rPr>
                        <a:t> </a:t>
                      </a:r>
                      <a:r>
                        <a:rPr lang="en-US" sz="1600" spc="1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s:</a:t>
                      </a:r>
                      <a:endParaRPr lang="en-US" sz="1400" dirty="0">
                        <a:effectLst/>
                        <a:latin typeface="Times New Roman" panose="02020603050405020304" pitchFamily="18" charset="0"/>
                        <a:ea typeface="Times New Roman" panose="02020603050405020304" pitchFamily="18" charset="0"/>
                      </a:endParaRPr>
                    </a:p>
                    <a:p>
                      <a:pPr marL="749300" marR="42545" indent="-457200" algn="just">
                        <a:lnSpc>
                          <a:spcPct val="106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a:t>
                      </a:r>
                      <a:r>
                        <a:rPr lang="en-US" sz="1600" spc="10" dirty="0">
                          <a:effectLst/>
                          <a:latin typeface="Times New Roman" panose="02020603050405020304" pitchFamily="18" charset="0"/>
                          <a:ea typeface="Times New Roman" panose="02020603050405020304" pitchFamily="18" charset="0"/>
                        </a:rPr>
                        <a:t>i</a:t>
                      </a:r>
                      <a:r>
                        <a:rPr lang="en-US" sz="1600" spc="-15"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N</a:t>
                      </a:r>
                      <a:r>
                        <a:rPr lang="en-US" sz="1600" spc="-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m</a:t>
                      </a:r>
                      <a:r>
                        <a:rPr lang="en-US" sz="1600" spc="-5" dirty="0">
                          <a:effectLst/>
                          <a:latin typeface="Times New Roman" panose="02020603050405020304" pitchFamily="18" charset="0"/>
                          <a:ea typeface="Times New Roman" panose="02020603050405020304" pitchFamily="18" charset="0"/>
                        </a:rPr>
                        <a:t>b</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 </a:t>
                      </a:r>
                      <a:r>
                        <a:rPr lang="en-US" sz="1600" spc="7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  V</a:t>
                      </a:r>
                      <a:r>
                        <a:rPr lang="en-US" sz="1600" spc="-5" dirty="0">
                          <a:effectLst/>
                          <a:latin typeface="Times New Roman" panose="02020603050405020304" pitchFamily="18" charset="0"/>
                          <a:ea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g </a:t>
                      </a:r>
                      <a:r>
                        <a:rPr lang="en-US" sz="1600" spc="1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M</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h</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s </a:t>
                      </a:r>
                      <a:r>
                        <a:rPr lang="en-US" sz="1600" spc="5" dirty="0">
                          <a:effectLst/>
                          <a:latin typeface="Times New Roman" panose="02020603050405020304" pitchFamily="18" charset="0"/>
                          <a:ea typeface="Times New Roman" panose="02020603050405020304" pitchFamily="18" charset="0"/>
                        </a:rPr>
                        <a:t> ke</a:t>
                      </a:r>
                      <a:r>
                        <a:rPr lang="en-US" sz="1600" spc="-5" dirty="0">
                          <a:effectLst/>
                          <a:latin typeface="Times New Roman" panose="02020603050405020304" pitchFamily="18" charset="0"/>
                          <a:ea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rPr>
                        <a:t>t </a:t>
                      </a:r>
                      <a:r>
                        <a:rPr lang="en-US" sz="1600" spc="9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n </a:t>
                      </a:r>
                      <a:r>
                        <a:rPr lang="en-US" sz="1600" spc="2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s</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rPr>
                        <a:t>v</a:t>
                      </a:r>
                      <a:r>
                        <a:rPr lang="en-US" sz="1600" dirty="0">
                          <a:effectLst/>
                          <a:latin typeface="Times New Roman" panose="02020603050405020304" pitchFamily="18" charset="0"/>
                          <a:ea typeface="Times New Roman" panose="02020603050405020304" pitchFamily="18" charset="0"/>
                        </a:rPr>
                        <a:t>e s</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k</a:t>
                      </a:r>
                      <a:r>
                        <a:rPr lang="en-US" sz="16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marL="749300" marR="1050925">
                        <a:lnSpc>
                          <a:spcPct val="106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(a) </a:t>
                      </a:r>
                      <a:r>
                        <a:rPr lang="en-US" sz="1600" spc="2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N</a:t>
                      </a:r>
                      <a:r>
                        <a:rPr lang="en-US" sz="1600" spc="-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m</a:t>
                      </a:r>
                      <a:r>
                        <a:rPr lang="en-US" sz="1600" spc="-5" dirty="0">
                          <a:effectLst/>
                          <a:latin typeface="Times New Roman" panose="02020603050405020304" pitchFamily="18" charset="0"/>
                          <a:ea typeface="Times New Roman" panose="02020603050405020304" pitchFamily="18" charset="0"/>
                        </a:rPr>
                        <a:t>b</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3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a:t>
                      </a:r>
                      <a:r>
                        <a:rPr lang="en-US" sz="1600" spc="-4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on</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l</a:t>
                      </a:r>
                      <a:r>
                        <a:rPr lang="en-US" sz="1600" spc="-25" dirty="0">
                          <a:effectLst/>
                          <a:latin typeface="Times New Roman" panose="02020603050405020304" pitchFamily="18" charset="0"/>
                          <a:ea typeface="Times New Roman" panose="02020603050405020304" pitchFamily="18" charset="0"/>
                        </a:rPr>
                        <a:t> </a:t>
                      </a:r>
                      <a:r>
                        <a:rPr lang="en-US" sz="1600" spc="1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s: (</a:t>
                      </a:r>
                      <a:r>
                        <a:rPr lang="en-US" sz="1600" spc="-5" dirty="0">
                          <a:effectLst/>
                          <a:latin typeface="Times New Roman" panose="02020603050405020304" pitchFamily="18" charset="0"/>
                          <a:ea typeface="Times New Roman" panose="02020603050405020304" pitchFamily="18" charset="0"/>
                        </a:rPr>
                        <a:t>b</a:t>
                      </a:r>
                      <a:r>
                        <a:rPr lang="en-US" sz="1600" dirty="0">
                          <a:effectLst/>
                          <a:latin typeface="Times New Roman" panose="02020603050405020304" pitchFamily="18" charset="0"/>
                          <a:ea typeface="Times New Roman" panose="02020603050405020304" pitchFamily="18" charset="0"/>
                        </a:rPr>
                        <a:t>)</a:t>
                      </a:r>
                      <a:r>
                        <a:rPr lang="en-US" sz="1600" spc="24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N</a:t>
                      </a:r>
                      <a:r>
                        <a:rPr lang="en-US" sz="1600" spc="-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m</a:t>
                      </a:r>
                      <a:r>
                        <a:rPr lang="en-US" sz="1600" spc="-5" dirty="0">
                          <a:effectLst/>
                          <a:latin typeface="Times New Roman" panose="02020603050405020304" pitchFamily="18" charset="0"/>
                          <a:ea typeface="Times New Roman" panose="02020603050405020304" pitchFamily="18" charset="0"/>
                        </a:rPr>
                        <a:t>b</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3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a:t>
                      </a:r>
                      <a:r>
                        <a:rPr lang="en-US" sz="1600" spc="-4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Ba</a:t>
                      </a:r>
                      <a:r>
                        <a:rPr lang="en-US" sz="1600" spc="10" dirty="0">
                          <a:effectLst/>
                          <a:latin typeface="Times New Roman" panose="02020603050405020304" pitchFamily="18" charset="0"/>
                          <a:ea typeface="Times New Roman" panose="02020603050405020304" pitchFamily="18" charset="0"/>
                        </a:rPr>
                        <a:t>ll</a:t>
                      </a:r>
                      <a:r>
                        <a:rPr lang="en-US" sz="1600" spc="-5" dirty="0">
                          <a:effectLst/>
                          <a:latin typeface="Times New Roman" panose="02020603050405020304" pitchFamily="18" charset="0"/>
                          <a:ea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g</a:t>
                      </a:r>
                      <a:r>
                        <a:rPr lang="en-US" sz="1600" spc="-50" dirty="0">
                          <a:effectLst/>
                          <a:latin typeface="Times New Roman" panose="02020603050405020304" pitchFamily="18" charset="0"/>
                          <a:ea typeface="Times New Roman" panose="02020603050405020304" pitchFamily="18" charset="0"/>
                        </a:rPr>
                        <a:t> </a:t>
                      </a:r>
                      <a:r>
                        <a:rPr lang="en-US" sz="1600" spc="1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s:</a:t>
                      </a:r>
                      <a:endParaRPr lang="en-US" sz="1400" dirty="0">
                        <a:effectLst/>
                        <a:latin typeface="Times New Roman" panose="02020603050405020304" pitchFamily="18" charset="0"/>
                        <a:ea typeface="Times New Roman" panose="02020603050405020304" pitchFamily="18" charset="0"/>
                      </a:endParaRPr>
                    </a:p>
                    <a:p>
                      <a:pPr marL="749300" marR="42545" indent="-457200" algn="just">
                        <a:lnSpc>
                          <a:spcPct val="106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v</a:t>
                      </a:r>
                      <a:r>
                        <a:rPr lang="en-US" sz="1600" dirty="0">
                          <a:effectLst/>
                          <a:latin typeface="Times New Roman" panose="02020603050405020304" pitchFamily="18" charset="0"/>
                          <a:ea typeface="Times New Roman" panose="02020603050405020304" pitchFamily="18" charset="0"/>
                        </a:rPr>
                        <a:t>)       </a:t>
                      </a:r>
                      <a:r>
                        <a:rPr lang="en-US" sz="1600" spc="12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W</a:t>
                      </a:r>
                      <a:r>
                        <a:rPr lang="en-US" sz="1600" spc="-5" dirty="0">
                          <a:effectLst/>
                          <a:latin typeface="Times New Roman" panose="02020603050405020304" pitchFamily="18" charset="0"/>
                          <a:ea typeface="Times New Roman" panose="02020603050405020304" pitchFamily="18" charset="0"/>
                        </a:rPr>
                        <a:t>h</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 </a:t>
                      </a:r>
                      <a:r>
                        <a:rPr lang="en-US" sz="1600" spc="3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y</a:t>
                      </a:r>
                      <a:r>
                        <a:rPr lang="en-US" sz="1600" spc="13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m</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h</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e</a:t>
                      </a:r>
                      <a:r>
                        <a:rPr lang="en-US" sz="1600" spc="12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fr</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m</a:t>
                      </a:r>
                      <a:r>
                        <a:rPr lang="en-US" sz="1600" spc="16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rPr>
                        <a:t>e  r</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s</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20" dirty="0">
                          <a:effectLst/>
                          <a:latin typeface="Times New Roman" panose="02020603050405020304" pitchFamily="18" charset="0"/>
                          <a:ea typeface="Times New Roman" panose="02020603050405020304" pitchFamily="18" charset="0"/>
                        </a:rPr>
                        <a:t>v</a:t>
                      </a:r>
                      <a:r>
                        <a:rPr lang="en-US" sz="1600" dirty="0">
                          <a:effectLst/>
                          <a:latin typeface="Times New Roman" panose="02020603050405020304" pitchFamily="18" charset="0"/>
                          <a:ea typeface="Times New Roman" panose="02020603050405020304" pitchFamily="18" charset="0"/>
                        </a:rPr>
                        <a:t>e </a:t>
                      </a:r>
                      <a:r>
                        <a:rPr lang="en-US" sz="1600" spc="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k </a:t>
                      </a:r>
                      <a:r>
                        <a:rPr lang="en-US" sz="1600" spc="5" dirty="0">
                          <a:effectLst/>
                          <a:latin typeface="Times New Roman" panose="02020603050405020304" pitchFamily="18" charset="0"/>
                          <a:ea typeface="Times New Roman" panose="02020603050405020304" pitchFamily="18" charset="0"/>
                        </a:rPr>
                        <a:t>w</a:t>
                      </a:r>
                      <a:r>
                        <a:rPr lang="en-US" sz="1600" dirty="0">
                          <a:effectLst/>
                          <a:latin typeface="Times New Roman" panose="02020603050405020304" pitchFamily="18" charset="0"/>
                          <a:ea typeface="Times New Roman" panose="02020603050405020304" pitchFamily="18" charset="0"/>
                        </a:rPr>
                        <a:t>as</a:t>
                      </a:r>
                      <a:r>
                        <a:rPr lang="en-US" sz="1600" spc="26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u</a:t>
                      </a:r>
                      <a:r>
                        <a:rPr lang="en-US" sz="1600" dirty="0">
                          <a:effectLst/>
                          <a:latin typeface="Times New Roman" panose="02020603050405020304" pitchFamily="18" charset="0"/>
                          <a:ea typeface="Times New Roman" panose="02020603050405020304" pitchFamily="18" charset="0"/>
                        </a:rPr>
                        <a:t>s</a:t>
                      </a:r>
                      <a:r>
                        <a:rPr lang="en-US" sz="1600" spc="5" dirty="0">
                          <a:effectLst/>
                          <a:latin typeface="Times New Roman" panose="02020603050405020304" pitchFamily="18" charset="0"/>
                          <a:ea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 </a:t>
                      </a:r>
                      <a:r>
                        <a:rPr lang="en-US" sz="1600" spc="4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f </a:t>
                      </a:r>
                      <a:r>
                        <a:rPr lang="en-US" sz="1600" spc="3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s</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a:t>
                      </a:r>
                      <a:r>
                        <a:rPr lang="en-US" sz="1600" spc="24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ho</a:t>
                      </a:r>
                      <a:r>
                        <a:rPr lang="en-US" sz="1600" dirty="0">
                          <a:effectLst/>
                          <a:latin typeface="Times New Roman" panose="02020603050405020304" pitchFamily="18" charset="0"/>
                          <a:ea typeface="Times New Roman" panose="02020603050405020304" pitchFamily="18" charset="0"/>
                        </a:rPr>
                        <a:t>w  </a:t>
                      </a:r>
                      <a:r>
                        <a:rPr lang="en-US" sz="1600" spc="5" dirty="0">
                          <a:effectLst/>
                          <a:latin typeface="Times New Roman" panose="02020603050405020304" pitchFamily="18" charset="0"/>
                          <a:ea typeface="Times New Roman" panose="02020603050405020304" pitchFamily="18" charset="0"/>
                        </a:rPr>
                        <a:t>m</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y</a:t>
                      </a:r>
                      <a:r>
                        <a:rPr lang="en-US" sz="1600" spc="27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c</a:t>
                      </a:r>
                      <a:r>
                        <a:rPr lang="en-US" sz="1600" spc="20" dirty="0">
                          <a:effectLst/>
                          <a:latin typeface="Times New Roman" panose="02020603050405020304" pitchFamily="18" charset="0"/>
                          <a:ea typeface="Times New Roman" panose="02020603050405020304" pitchFamily="18" charset="0"/>
                        </a:rPr>
                        <a:t>o</a:t>
                      </a:r>
                      <a:r>
                        <a:rPr lang="en-US" sz="1600" spc="-5"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l</a:t>
                      </a:r>
                      <a:r>
                        <a:rPr lang="en-US" sz="1600" spc="24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un</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s</a:t>
                      </a:r>
                      <a:r>
                        <a:rPr lang="en-US" sz="1600" spc="23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d </a:t>
                      </a:r>
                      <a:r>
                        <a:rPr lang="en-US" sz="1600" spc="-5" dirty="0">
                          <a:effectLst/>
                          <a:latin typeface="Times New Roman" panose="02020603050405020304" pitchFamily="18" charset="0"/>
                          <a:ea typeface="Times New Roman" panose="02020603050405020304" pitchFamily="18" charset="0"/>
                        </a:rPr>
                        <a:t>ho</a:t>
                      </a:r>
                      <a:r>
                        <a:rPr lang="en-US" sz="1600" dirty="0">
                          <a:effectLst/>
                          <a:latin typeface="Times New Roman" panose="02020603050405020304" pitchFamily="18" charset="0"/>
                          <a:ea typeface="Times New Roman" panose="02020603050405020304" pitchFamily="18" charset="0"/>
                        </a:rPr>
                        <a:t>w</a:t>
                      </a:r>
                      <a:r>
                        <a:rPr lang="en-US" sz="1600" spc="1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m</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y</a:t>
                      </a:r>
                      <a:r>
                        <a:rPr lang="en-US" sz="1600" spc="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b</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ll</a:t>
                      </a:r>
                      <a:r>
                        <a:rPr lang="en-US" sz="1600" spc="-5" dirty="0">
                          <a:effectLst/>
                          <a:latin typeface="Times New Roman" panose="02020603050405020304" pitchFamily="18" charset="0"/>
                          <a:ea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g</a:t>
                      </a:r>
                      <a:r>
                        <a:rPr lang="en-US" sz="1600" spc="1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un</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s:</a:t>
                      </a:r>
                      <a:endParaRPr lang="en-US" sz="1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12626">
                <a:tc>
                  <a:txBody>
                    <a:bodyPr/>
                    <a:lstStyle/>
                    <a:p>
                      <a:pPr marL="97155" marR="0">
                        <a:spcBef>
                          <a:spcPts val="0"/>
                        </a:spcBef>
                        <a:spcAft>
                          <a:spcPts val="0"/>
                        </a:spcAft>
                      </a:pPr>
                      <a:r>
                        <a:rPr lang="en-US" sz="1600" spc="-5">
                          <a:effectLst/>
                          <a:latin typeface="Times New Roman" panose="02020603050405020304" pitchFamily="18" charset="0"/>
                          <a:ea typeface="Times New Roman" panose="02020603050405020304" pitchFamily="18" charset="0"/>
                        </a:rPr>
                        <a:t>3</a:t>
                      </a:r>
                      <a:r>
                        <a:rPr lang="en-US" sz="1600">
                          <a:effectLst/>
                          <a:latin typeface="Times New Roman" panose="02020603050405020304" pitchFamily="18" charset="0"/>
                          <a:ea typeface="Times New Roman" panose="02020603050405020304" pitchFamily="18" charset="0"/>
                        </a:rPr>
                        <a:t>7</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spc="10">
                          <a:effectLst/>
                          <a:latin typeface="Times New Roman" panose="02020603050405020304" pitchFamily="18" charset="0"/>
                          <a:ea typeface="Times New Roman" panose="02020603050405020304" pitchFamily="18" charset="0"/>
                        </a:rPr>
                        <a:t>N</a:t>
                      </a:r>
                      <a:r>
                        <a:rPr lang="en-US" sz="1600" spc="-5">
                          <a:effectLst/>
                          <a:latin typeface="Times New Roman" panose="02020603050405020304" pitchFamily="18" charset="0"/>
                          <a:ea typeface="Times New Roman" panose="02020603050405020304" pitchFamily="18" charset="0"/>
                        </a:rPr>
                        <a:t>u</a:t>
                      </a:r>
                      <a:r>
                        <a:rPr lang="en-US" sz="1600" spc="5">
                          <a:effectLst/>
                          <a:latin typeface="Times New Roman" panose="02020603050405020304" pitchFamily="18" charset="0"/>
                          <a:ea typeface="Times New Roman" panose="02020603050405020304" pitchFamily="18" charset="0"/>
                        </a:rPr>
                        <a:t>m</a:t>
                      </a:r>
                      <a:r>
                        <a:rPr lang="en-US" sz="1600" spc="-5">
                          <a:effectLst/>
                          <a:latin typeface="Times New Roman" panose="02020603050405020304" pitchFamily="18" charset="0"/>
                          <a:ea typeface="Times New Roman" panose="02020603050405020304" pitchFamily="18" charset="0"/>
                        </a:rPr>
                        <a:t>b</a:t>
                      </a:r>
                      <a:r>
                        <a:rPr lang="en-US" sz="1600" spc="5">
                          <a:effectLst/>
                          <a:latin typeface="Times New Roman" panose="02020603050405020304" pitchFamily="18" charset="0"/>
                          <a:ea typeface="Times New Roman" panose="02020603050405020304" pitchFamily="18" charset="0"/>
                        </a:rPr>
                        <a:t>e</a:t>
                      </a:r>
                      <a:r>
                        <a:rPr lang="en-US" sz="1600">
                          <a:effectLst/>
                          <a:latin typeface="Times New Roman" panose="02020603050405020304" pitchFamily="18" charset="0"/>
                          <a:ea typeface="Times New Roman" panose="02020603050405020304" pitchFamily="18" charset="0"/>
                        </a:rPr>
                        <a:t>r</a:t>
                      </a:r>
                      <a:r>
                        <a:rPr lang="en-US" sz="1600" spc="35">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o</a:t>
                      </a:r>
                      <a:r>
                        <a:rPr lang="en-US" sz="1600">
                          <a:effectLst/>
                          <a:latin typeface="Times New Roman" panose="02020603050405020304" pitchFamily="18" charset="0"/>
                          <a:ea typeface="Times New Roman" panose="02020603050405020304" pitchFamily="18" charset="0"/>
                        </a:rPr>
                        <a:t>f</a:t>
                      </a:r>
                      <a:r>
                        <a:rPr lang="en-US" sz="1600" spc="-40">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p</a:t>
                      </a:r>
                      <a:r>
                        <a:rPr lang="en-US" sz="1600">
                          <a:effectLst/>
                          <a:latin typeface="Times New Roman" panose="02020603050405020304" pitchFamily="18" charset="0"/>
                          <a:ea typeface="Times New Roman" panose="02020603050405020304" pitchFamily="18" charset="0"/>
                        </a:rPr>
                        <a:t>a</a:t>
                      </a:r>
                      <a:r>
                        <a:rPr lang="en-US" sz="1600" spc="-5">
                          <a:effectLst/>
                          <a:latin typeface="Times New Roman" panose="02020603050405020304" pitchFamily="18" charset="0"/>
                          <a:ea typeface="Times New Roman" panose="02020603050405020304" pitchFamily="18" charset="0"/>
                        </a:rPr>
                        <a:t>p</a:t>
                      </a:r>
                      <a:r>
                        <a:rPr lang="en-US" sz="1600" spc="5">
                          <a:effectLst/>
                          <a:latin typeface="Times New Roman" panose="02020603050405020304" pitchFamily="18" charset="0"/>
                          <a:ea typeface="Times New Roman" panose="02020603050405020304" pitchFamily="18" charset="0"/>
                        </a:rPr>
                        <a:t>e</a:t>
                      </a:r>
                      <a:r>
                        <a:rPr lang="en-US" sz="1600">
                          <a:effectLst/>
                          <a:latin typeface="Times New Roman" panose="02020603050405020304" pitchFamily="18" charset="0"/>
                          <a:ea typeface="Times New Roman" panose="02020603050405020304" pitchFamily="18" charset="0"/>
                        </a:rPr>
                        <a:t>r</a:t>
                      </a:r>
                      <a:r>
                        <a:rPr lang="en-US" sz="1600" spc="135">
                          <a:effectLst/>
                          <a:latin typeface="Times New Roman" panose="02020603050405020304" pitchFamily="18" charset="0"/>
                          <a:ea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rPr>
                        <a:t>s</a:t>
                      </a:r>
                      <a:r>
                        <a:rPr lang="en-US" sz="1600" spc="5">
                          <a:effectLst/>
                          <a:latin typeface="Times New Roman" panose="02020603050405020304" pitchFamily="18" charset="0"/>
                          <a:ea typeface="Times New Roman" panose="02020603050405020304" pitchFamily="18" charset="0"/>
                        </a:rPr>
                        <a:t>e</a:t>
                      </a:r>
                      <a:r>
                        <a:rPr lang="en-US" sz="1600">
                          <a:effectLst/>
                          <a:latin typeface="Times New Roman" panose="02020603050405020304" pitchFamily="18" charset="0"/>
                          <a:ea typeface="Times New Roman" panose="02020603050405020304" pitchFamily="18" charset="0"/>
                        </a:rPr>
                        <a:t>a</a:t>
                      </a:r>
                      <a:r>
                        <a:rPr lang="en-US" sz="1600" spc="10">
                          <a:effectLst/>
                          <a:latin typeface="Times New Roman" panose="02020603050405020304" pitchFamily="18" charset="0"/>
                          <a:ea typeface="Times New Roman" panose="02020603050405020304" pitchFamily="18" charset="0"/>
                        </a:rPr>
                        <a:t>l</a:t>
                      </a:r>
                      <a:r>
                        <a:rPr lang="en-US" sz="1600">
                          <a:effectLst/>
                          <a:latin typeface="Times New Roman" panose="02020603050405020304" pitchFamily="18" charset="0"/>
                          <a:ea typeface="Times New Roman" panose="02020603050405020304" pitchFamily="18" charset="0"/>
                        </a:rPr>
                        <a:t>s</a:t>
                      </a:r>
                      <a:r>
                        <a:rPr lang="en-US" sz="1600" spc="-35">
                          <a:effectLst/>
                          <a:latin typeface="Times New Roman" panose="02020603050405020304" pitchFamily="18" charset="0"/>
                          <a:ea typeface="Times New Roman" panose="02020603050405020304" pitchFamily="18" charset="0"/>
                        </a:rPr>
                        <a:t> </a:t>
                      </a:r>
                      <a:r>
                        <a:rPr lang="en-US" sz="1600" spc="-5">
                          <a:effectLst/>
                          <a:latin typeface="Times New Roman" panose="02020603050405020304" pitchFamily="18" charset="0"/>
                          <a:ea typeface="Times New Roman" panose="02020603050405020304" pitchFamily="18" charset="0"/>
                        </a:rPr>
                        <a:t>u</a:t>
                      </a:r>
                      <a:r>
                        <a:rPr lang="en-US" sz="1600">
                          <a:effectLst/>
                          <a:latin typeface="Times New Roman" panose="02020603050405020304" pitchFamily="18" charset="0"/>
                          <a:ea typeface="Times New Roman" panose="02020603050405020304" pitchFamily="18" charset="0"/>
                        </a:rPr>
                        <a:t>s</a:t>
                      </a:r>
                      <a:r>
                        <a:rPr lang="en-US" sz="1600" spc="5">
                          <a:effectLst/>
                          <a:latin typeface="Times New Roman" panose="02020603050405020304" pitchFamily="18" charset="0"/>
                          <a:ea typeface="Times New Roman" panose="02020603050405020304" pitchFamily="18" charset="0"/>
                        </a:rPr>
                        <a:t>e</a:t>
                      </a:r>
                      <a:r>
                        <a:rPr lang="en-US" sz="1600" spc="-5">
                          <a:effectLst/>
                          <a:latin typeface="Times New Roman" panose="02020603050405020304" pitchFamily="18" charset="0"/>
                          <a:ea typeface="Times New Roman" panose="02020603050405020304" pitchFamily="18" charset="0"/>
                        </a:rPr>
                        <a:t>d</a:t>
                      </a:r>
                      <a:r>
                        <a:rPr lang="en-US" sz="1600">
                          <a:effectLst/>
                          <a:latin typeface="Times New Roman" panose="02020603050405020304" pitchFamily="18" charset="0"/>
                          <a:ea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28006">
                <a:tc>
                  <a:txBody>
                    <a:bodyPr/>
                    <a:lstStyle/>
                    <a:p>
                      <a:pPr marL="97155" marR="0">
                        <a:spcBef>
                          <a:spcPts val="0"/>
                        </a:spcBef>
                        <a:spcAft>
                          <a:spcPts val="0"/>
                        </a:spcAft>
                      </a:pPr>
                      <a:r>
                        <a:rPr lang="en-US" sz="1600" spc="-5">
                          <a:effectLst/>
                          <a:latin typeface="Times New Roman" panose="02020603050405020304" pitchFamily="18" charset="0"/>
                          <a:ea typeface="Times New Roman" panose="02020603050405020304" pitchFamily="18" charset="0"/>
                        </a:rPr>
                        <a:t>3</a:t>
                      </a:r>
                      <a:r>
                        <a:rPr lang="en-US" sz="1600">
                          <a:effectLst/>
                          <a:latin typeface="Times New Roman" panose="02020603050405020304" pitchFamily="18" charset="0"/>
                          <a:ea typeface="Times New Roman" panose="02020603050405020304" pitchFamily="18" charset="0"/>
                        </a:rPr>
                        <a:t>8</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40640">
                        <a:lnSpc>
                          <a:spcPct val="106000"/>
                        </a:lnSpc>
                        <a:spcBef>
                          <a:spcPts val="0"/>
                        </a:spcBef>
                        <a:spcAft>
                          <a:spcPts val="0"/>
                        </a:spcAft>
                      </a:pPr>
                      <a:r>
                        <a:rPr lang="en-US" sz="1600" spc="10" dirty="0">
                          <a:effectLst/>
                          <a:latin typeface="Times New Roman" panose="02020603050405020304" pitchFamily="18" charset="0"/>
                          <a:ea typeface="Times New Roman" panose="02020603050405020304" pitchFamily="18" charset="0"/>
                        </a:rPr>
                        <a:t>N</a:t>
                      </a:r>
                      <a:r>
                        <a:rPr lang="en-US" sz="1600" spc="-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m</a:t>
                      </a:r>
                      <a:r>
                        <a:rPr lang="en-US" sz="1600" spc="-5" dirty="0">
                          <a:effectLst/>
                          <a:latin typeface="Times New Roman" panose="02020603050405020304" pitchFamily="18" charset="0"/>
                          <a:ea typeface="Times New Roman" panose="02020603050405020304" pitchFamily="18" charset="0"/>
                        </a:rPr>
                        <a:t>b</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 </a:t>
                      </a:r>
                      <a:r>
                        <a:rPr lang="en-US" sz="1600" spc="12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 </a:t>
                      </a:r>
                      <a:r>
                        <a:rPr lang="en-US" sz="1600" spc="4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nd</a:t>
                      </a:r>
                      <a:r>
                        <a:rPr lang="en-US" sz="1600" spc="-20"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li</a:t>
                      </a:r>
                      <a:r>
                        <a:rPr lang="en-US" sz="1600" spc="-30" dirty="0">
                          <a:effectLst/>
                          <a:latin typeface="Times New Roman" panose="02020603050405020304" pitchFamily="18" charset="0"/>
                          <a:ea typeface="Times New Roman" panose="02020603050405020304" pitchFamily="18" charset="0"/>
                        </a:rPr>
                        <a:t>b</a:t>
                      </a:r>
                      <a:r>
                        <a:rPr lang="en-US" sz="1600" spc="10" dirty="0">
                          <a:effectLst/>
                          <a:latin typeface="Times New Roman" panose="02020603050405020304" pitchFamily="18" charset="0"/>
                          <a:ea typeface="Times New Roman" panose="02020603050405020304" pitchFamily="18" charset="0"/>
                        </a:rPr>
                        <a:t>l</a:t>
                      </a:r>
                      <a:r>
                        <a:rPr lang="en-US" sz="1600" dirty="0">
                          <a:effectLst/>
                          <a:latin typeface="Times New Roman" panose="02020603050405020304" pitchFamily="18" charset="0"/>
                          <a:ea typeface="Times New Roman" panose="02020603050405020304" pitchFamily="18" charset="0"/>
                        </a:rPr>
                        <a:t>e </a:t>
                      </a:r>
                      <a:r>
                        <a:rPr lang="en-US" sz="1600" spc="18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k </a:t>
                      </a:r>
                      <a:r>
                        <a:rPr lang="en-US" sz="1600" spc="4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a:t>
                      </a:r>
                      <a:r>
                        <a:rPr lang="en-US" sz="1600" spc="-30" dirty="0">
                          <a:effectLst/>
                          <a:latin typeface="Times New Roman" panose="02020603050405020304" pitchFamily="18" charset="0"/>
                          <a:ea typeface="Times New Roman" panose="02020603050405020304" pitchFamily="18" charset="0"/>
                        </a:rPr>
                        <a:t>h</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l</a:t>
                      </a:r>
                      <a:r>
                        <a:rPr lang="en-US" sz="1600" dirty="0">
                          <a:effectLst/>
                          <a:latin typeface="Times New Roman" panose="02020603050405020304" pitchFamily="18" charset="0"/>
                          <a:ea typeface="Times New Roman" panose="02020603050405020304" pitchFamily="18" charset="0"/>
                        </a:rPr>
                        <a:t>s </a:t>
                      </a:r>
                      <a:r>
                        <a:rPr lang="en-US" sz="1600" spc="13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s</a:t>
                      </a:r>
                      <a:r>
                        <a:rPr lang="en-US" sz="1600" spc="-5" dirty="0">
                          <a:effectLst/>
                          <a:latin typeface="Times New Roman" panose="02020603050405020304" pitchFamily="18" charset="0"/>
                          <a:ea typeface="Times New Roman" panose="02020603050405020304" pitchFamily="18" charset="0"/>
                        </a:rPr>
                        <a:t>up</a:t>
                      </a:r>
                      <a:r>
                        <a:rPr lang="en-US" sz="1600" spc="-30" dirty="0">
                          <a:effectLst/>
                          <a:latin typeface="Times New Roman" panose="02020603050405020304" pitchFamily="18" charset="0"/>
                          <a:ea typeface="Times New Roman" panose="02020603050405020304" pitchFamily="18" charset="0"/>
                        </a:rPr>
                        <a:t>p</a:t>
                      </a:r>
                      <a:r>
                        <a:rPr lang="en-US" sz="1600" spc="10" dirty="0">
                          <a:effectLst/>
                          <a:latin typeface="Times New Roman" panose="02020603050405020304" pitchFamily="18" charset="0"/>
                          <a:ea typeface="Times New Roman" panose="02020603050405020304" pitchFamily="18" charset="0"/>
                        </a:rPr>
                        <a:t>li</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d </a:t>
                      </a:r>
                      <a:r>
                        <a:rPr lang="en-US" sz="1600" spc="4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o </a:t>
                      </a:r>
                      <a:r>
                        <a:rPr lang="en-US" sz="1600" spc="13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h </a:t>
                      </a:r>
                      <a:r>
                        <a:rPr lang="en-US" sz="1600" spc="14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po</a:t>
                      </a:r>
                      <a:r>
                        <a:rPr lang="en-US" sz="1600" spc="20" dirty="0">
                          <a:effectLst/>
                          <a:latin typeface="Times New Roman" panose="02020603050405020304" pitchFamily="18" charset="0"/>
                          <a:ea typeface="Times New Roman" panose="02020603050405020304" pitchFamily="18" charset="0"/>
                        </a:rPr>
                        <a:t>l</a:t>
                      </a:r>
                      <a:r>
                        <a:rPr lang="en-US" sz="1600" spc="10" dirty="0">
                          <a:effectLst/>
                          <a:latin typeface="Times New Roman" panose="02020603050405020304" pitchFamily="18" charset="0"/>
                          <a:ea typeface="Times New Roman" panose="02020603050405020304" pitchFamily="18" charset="0"/>
                        </a:rPr>
                        <a:t>li</a:t>
                      </a:r>
                      <a:r>
                        <a:rPr lang="en-US" sz="1600" spc="-30"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g </a:t>
                      </a:r>
                      <a:r>
                        <a:rPr lang="en-US" sz="1600" spc="-5" dirty="0">
                          <a:effectLst/>
                          <a:latin typeface="Times New Roman" panose="02020603050405020304" pitchFamily="18" charset="0"/>
                          <a:ea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rPr>
                        <a:t>ar</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y</a:t>
                      </a:r>
                      <a:r>
                        <a:rPr lang="en-US" sz="16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1073227">
                <a:tc>
                  <a:txBody>
                    <a:bodyPr/>
                    <a:lstStyle/>
                    <a:p>
                      <a:pPr marL="97155" marR="0">
                        <a:spcBef>
                          <a:spcPts val="0"/>
                        </a:spcBef>
                        <a:spcAft>
                          <a:spcPts val="0"/>
                        </a:spcAft>
                      </a:pPr>
                      <a:r>
                        <a:rPr lang="en-US" sz="1600" spc="-5">
                          <a:effectLst/>
                          <a:latin typeface="Times New Roman" panose="02020603050405020304" pitchFamily="18" charset="0"/>
                          <a:ea typeface="Times New Roman" panose="02020603050405020304" pitchFamily="18" charset="0"/>
                        </a:rPr>
                        <a:t>3</a:t>
                      </a:r>
                      <a:r>
                        <a:rPr lang="en-US" sz="1600">
                          <a:effectLst/>
                          <a:latin typeface="Times New Roman" panose="02020603050405020304" pitchFamily="18" charset="0"/>
                          <a:ea typeface="Times New Roman" panose="02020603050405020304" pitchFamily="18" charset="0"/>
                        </a:rPr>
                        <a:t>9</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41910">
                        <a:lnSpc>
                          <a:spcPct val="106000"/>
                        </a:lnSpc>
                        <a:spcBef>
                          <a:spcPts val="0"/>
                        </a:spcBef>
                        <a:spcAft>
                          <a:spcPts val="0"/>
                        </a:spcAft>
                      </a:pPr>
                      <a:r>
                        <a:rPr lang="en-US" sz="1600" spc="10" dirty="0">
                          <a:effectLst/>
                          <a:latin typeface="Times New Roman" panose="02020603050405020304" pitchFamily="18" charset="0"/>
                          <a:ea typeface="Times New Roman" panose="02020603050405020304" pitchFamily="18" charset="0"/>
                        </a:rPr>
                        <a:t>N</a:t>
                      </a:r>
                      <a:r>
                        <a:rPr lang="en-US" sz="1600" spc="-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m</a:t>
                      </a:r>
                      <a:r>
                        <a:rPr lang="en-US" sz="1600" spc="-5" dirty="0">
                          <a:effectLst/>
                          <a:latin typeface="Times New Roman" panose="02020603050405020304" pitchFamily="18" charset="0"/>
                          <a:ea typeface="Times New Roman" panose="02020603050405020304" pitchFamily="18" charset="0"/>
                        </a:rPr>
                        <a:t>b</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6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l</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ct</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ral </a:t>
                      </a:r>
                      <a:r>
                        <a:rPr lang="en-US" sz="1600" spc="-10"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ff</a:t>
                      </a:r>
                      <a:r>
                        <a:rPr lang="en-US" sz="1600" spc="5" dirty="0">
                          <a:effectLst/>
                          <a:latin typeface="Times New Roman" panose="02020603050405020304" pitchFamily="18" charset="0"/>
                          <a:ea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s</a:t>
                      </a:r>
                      <a:r>
                        <a:rPr lang="en-US" sz="1600" spc="-2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w</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h</a:t>
                      </a:r>
                      <a:r>
                        <a:rPr lang="en-US" sz="1600" spc="-15"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r</a:t>
                      </a:r>
                      <a:r>
                        <a:rPr lang="en-US" sz="1600" spc="-1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d</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rPr>
                        <a:t>a</a:t>
                      </a:r>
                      <a:r>
                        <a:rPr lang="en-US" sz="1600" spc="-15"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l</a:t>
                      </a:r>
                      <a:r>
                        <a:rPr lang="en-US" sz="1600" dirty="0">
                          <a:effectLst/>
                          <a:latin typeface="Times New Roman" panose="02020603050405020304" pitchFamily="18" charset="0"/>
                          <a:ea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t>
                      </a:r>
                      <a:r>
                        <a:rPr lang="en-US" sz="1600" spc="-4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N</a:t>
                      </a:r>
                      <a:r>
                        <a:rPr lang="en-US" sz="1600" spc="-5" dirty="0">
                          <a:effectLst/>
                          <a:latin typeface="Times New Roman" panose="02020603050405020304" pitchFamily="18" charset="0"/>
                          <a:ea typeface="Times New Roman" panose="02020603050405020304" pitchFamily="18" charset="0"/>
                        </a:rPr>
                        <a:t>u</a:t>
                      </a:r>
                      <a:r>
                        <a:rPr lang="en-US" sz="1600" spc="-15" dirty="0">
                          <a:effectLst/>
                          <a:latin typeface="Times New Roman" panose="02020603050405020304" pitchFamily="18" charset="0"/>
                          <a:ea typeface="Times New Roman" panose="02020603050405020304" pitchFamily="18" charset="0"/>
                        </a:rPr>
                        <a:t>m</a:t>
                      </a:r>
                      <a:r>
                        <a:rPr lang="en-US" sz="1600" spc="-5" dirty="0">
                          <a:effectLst/>
                          <a:latin typeface="Times New Roman" panose="02020603050405020304" pitchFamily="18" charset="0"/>
                          <a:ea typeface="Times New Roman" panose="02020603050405020304" pitchFamily="18" charset="0"/>
                        </a:rPr>
                        <a:t>b</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6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 </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as</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s</a:t>
                      </a:r>
                      <a:r>
                        <a:rPr lang="en-US" sz="1600" spc="4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f</a:t>
                      </a:r>
                      <a:r>
                        <a:rPr lang="en-US" sz="1600" spc="-4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marL="292100" marR="0">
                        <a:spcBef>
                          <a:spcPts val="0"/>
                        </a:spcBef>
                        <a:spcAft>
                          <a:spcPts val="0"/>
                        </a:spcAft>
                      </a:pPr>
                      <a:r>
                        <a:rPr lang="en-US" sz="1600" dirty="0">
                          <a:effectLst/>
                          <a:latin typeface="Times New Roman" panose="02020603050405020304" pitchFamily="18" charset="0"/>
                          <a:ea typeface="Times New Roman" panose="02020603050405020304" pitchFamily="18" charset="0"/>
                        </a:rPr>
                        <a:t>(a) </a:t>
                      </a:r>
                      <a:r>
                        <a:rPr lang="en-US" sz="1600" spc="2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D</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s</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rPr>
                        <a:t>d</a:t>
                      </a:r>
                      <a:r>
                        <a:rPr lang="en-US" sz="1600" spc="5" dirty="0">
                          <a:effectLst/>
                          <a:latin typeface="Times New Roman" panose="02020603050405020304" pitchFamily="18" charset="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r</a:t>
                      </a:r>
                      <a:r>
                        <a:rPr lang="en-US" sz="1600" spc="10" dirty="0">
                          <a:effectLst/>
                          <a:latin typeface="Times New Roman" panose="02020603050405020304" pitchFamily="18" charset="0"/>
                          <a:ea typeface="Times New Roman" panose="02020603050405020304" pitchFamily="18" charset="0"/>
                        </a:rPr>
                        <a:t>l</a:t>
                      </a:r>
                      <a:r>
                        <a:rPr lang="en-US" sz="1600" dirty="0">
                          <a:effectLst/>
                          <a:latin typeface="Times New Roman" panose="02020603050405020304" pitchFamily="18" charset="0"/>
                          <a:ea typeface="Times New Roman" panose="02020603050405020304" pitchFamily="18" charset="0"/>
                        </a:rPr>
                        <a:t>y</a:t>
                      </a:r>
                      <a:r>
                        <a:rPr lang="en-US" sz="1600" spc="-10" dirty="0">
                          <a:effectLst/>
                          <a:latin typeface="Times New Roman" panose="02020603050405020304" pitchFamily="18" charset="0"/>
                          <a:ea typeface="Times New Roman" panose="02020603050405020304" pitchFamily="18" charset="0"/>
                        </a:rPr>
                        <a:t> c</a:t>
                      </a:r>
                      <a:r>
                        <a:rPr lang="en-US" sz="1600" spc="-5" dirty="0">
                          <a:effectLst/>
                          <a:latin typeface="Times New Roman" panose="02020603050405020304" pitchFamily="18" charset="0"/>
                          <a:ea typeface="Times New Roman" panose="02020603050405020304" pitchFamily="18" charset="0"/>
                        </a:rPr>
                        <a:t>ondu</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t</a:t>
                      </a:r>
                      <a:r>
                        <a:rPr lang="en-US" sz="1600" spc="8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at</a:t>
                      </a:r>
                      <a:r>
                        <a:rPr lang="en-US" sz="1600" spc="8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l</a:t>
                      </a:r>
                      <a:r>
                        <a:rPr lang="en-US" sz="1600" spc="5" dirty="0">
                          <a:effectLst/>
                          <a:latin typeface="Times New Roman" panose="02020603050405020304" pitchFamily="18" charset="0"/>
                          <a:ea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rPr>
                        <a:t>ct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n</a:t>
                      </a:r>
                      <a:r>
                        <a:rPr lang="en-US" sz="1600" spc="-4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mee</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g</a:t>
                      </a:r>
                      <a:r>
                        <a:rPr lang="en-US" sz="1600" dirty="0">
                          <a:effectLst/>
                          <a:latin typeface="Times New Roman" panose="02020603050405020304" pitchFamily="18" charset="0"/>
                          <a:ea typeface="Times New Roman" panose="02020603050405020304" pitchFamily="18" charset="0"/>
                        </a:rPr>
                        <a:t>s</a:t>
                      </a:r>
                      <a:endParaRPr lang="en-US" sz="1400" dirty="0">
                        <a:effectLst/>
                        <a:latin typeface="Times New Roman" panose="02020603050405020304" pitchFamily="18" charset="0"/>
                        <a:ea typeface="Times New Roman" panose="02020603050405020304" pitchFamily="18" charset="0"/>
                      </a:endParaRPr>
                    </a:p>
                    <a:p>
                      <a:pPr marL="520700" marR="40005" indent="-228600">
                        <a:lnSpc>
                          <a:spcPct val="106000"/>
                        </a:lnSpc>
                        <a:spcBef>
                          <a:spcPts val="80"/>
                        </a:spcBef>
                        <a:spcAft>
                          <a:spcPts val="0"/>
                        </a:spcAft>
                      </a:pPr>
                      <a:r>
                        <a:rPr lang="en-US" sz="1600" dirty="0">
                          <a:effectLst/>
                          <a:latin typeface="Times New Roman" panose="02020603050405020304" pitchFamily="18" charset="0"/>
                          <a:ea typeface="Times New Roman" panose="02020603050405020304" pitchFamily="18" charset="0"/>
                        </a:rPr>
                        <a:t>(</a:t>
                      </a:r>
                      <a:r>
                        <a:rPr lang="en-US" sz="1600" spc="-5" dirty="0">
                          <a:effectLst/>
                          <a:latin typeface="Times New Roman" panose="02020603050405020304" pitchFamily="18" charset="0"/>
                          <a:ea typeface="Times New Roman" panose="02020603050405020304" pitchFamily="18" charset="0"/>
                        </a:rPr>
                        <a:t>b</a:t>
                      </a:r>
                      <a:r>
                        <a:rPr lang="en-US" sz="1600" dirty="0">
                          <a:effectLst/>
                          <a:latin typeface="Times New Roman" panose="02020603050405020304" pitchFamily="18" charset="0"/>
                          <a:ea typeface="Times New Roman" panose="02020603050405020304" pitchFamily="18" charset="0"/>
                        </a:rPr>
                        <a:t>)</a:t>
                      </a:r>
                      <a:r>
                        <a:rPr lang="en-US" sz="1600" spc="24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on</a:t>
                      </a:r>
                      <a:r>
                        <a:rPr lang="en-US" sz="1600" spc="5" dirty="0">
                          <a:effectLst/>
                          <a:latin typeface="Times New Roman" panose="02020603050405020304" pitchFamily="18" charset="0"/>
                          <a:ea typeface="Times New Roman" panose="02020603050405020304" pitchFamily="18" charset="0"/>
                        </a:rPr>
                        <a:t>ve</a:t>
                      </a:r>
                      <a:r>
                        <a:rPr lang="en-US" sz="1600" spc="-5"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i</a:t>
                      </a:r>
                      <a:r>
                        <a:rPr lang="en-US" sz="1600" spc="-30"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g</a:t>
                      </a:r>
                      <a:r>
                        <a:rPr lang="en-US" sz="1600" dirty="0">
                          <a:effectLst/>
                          <a:latin typeface="Times New Roman" panose="02020603050405020304" pitchFamily="18" charset="0"/>
                          <a:ea typeface="Times New Roman" panose="02020603050405020304" pitchFamily="18" charset="0"/>
                        </a:rPr>
                        <a:t>, </a:t>
                      </a:r>
                      <a:r>
                        <a:rPr lang="en-US" sz="1600" spc="4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ho</a:t>
                      </a:r>
                      <a:r>
                        <a:rPr lang="en-US" sz="1600" spc="10" dirty="0">
                          <a:effectLst/>
                          <a:latin typeface="Times New Roman" panose="02020603050405020304" pitchFamily="18" charset="0"/>
                          <a:ea typeface="Times New Roman" panose="02020603050405020304" pitchFamily="18" charset="0"/>
                        </a:rPr>
                        <a:t>l</a:t>
                      </a:r>
                      <a:r>
                        <a:rPr lang="en-US" sz="1600" spc="-5" dirty="0">
                          <a:effectLst/>
                          <a:latin typeface="Times New Roman" panose="02020603050405020304" pitchFamily="18" charset="0"/>
                          <a:ea typeface="Times New Roman" panose="02020603050405020304" pitchFamily="18" charset="0"/>
                        </a:rPr>
                        <a:t>d</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g </a:t>
                      </a:r>
                      <a:r>
                        <a:rPr lang="en-US" sz="1600" spc="7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rPr>
                        <a:t>r </a:t>
                      </a:r>
                      <a:r>
                        <a:rPr lang="en-US" sz="1600" spc="9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rPr>
                        <a:t>tt</a:t>
                      </a:r>
                      <a:r>
                        <a:rPr lang="en-US" sz="1600" spc="5" dirty="0">
                          <a:effectLst/>
                          <a:latin typeface="Times New Roman" panose="02020603050405020304" pitchFamily="18" charset="0"/>
                          <a:ea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rPr>
                        <a:t>nd</a:t>
                      </a:r>
                      <a:r>
                        <a:rPr lang="en-US" sz="1600" spc="10" dirty="0">
                          <a:effectLst/>
                          <a:latin typeface="Times New Roman" panose="02020603050405020304" pitchFamily="18" charset="0"/>
                          <a:ea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g </a:t>
                      </a:r>
                      <a:r>
                        <a:rPr lang="en-US" sz="1600" spc="6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pub</a:t>
                      </a:r>
                      <a:r>
                        <a:rPr lang="en-US" sz="1600" spc="10" dirty="0">
                          <a:effectLst/>
                          <a:latin typeface="Times New Roman" panose="02020603050405020304" pitchFamily="18" charset="0"/>
                          <a:ea typeface="Times New Roman" panose="02020603050405020304" pitchFamily="18" charset="0"/>
                        </a:rPr>
                        <a:t>li</a:t>
                      </a:r>
                      <a:r>
                        <a:rPr lang="en-US" sz="1600" dirty="0">
                          <a:effectLst/>
                          <a:latin typeface="Times New Roman" panose="02020603050405020304" pitchFamily="18" charset="0"/>
                          <a:ea typeface="Times New Roman" panose="02020603050405020304" pitchFamily="18" charset="0"/>
                        </a:rPr>
                        <a:t>c </a:t>
                      </a:r>
                      <a:r>
                        <a:rPr lang="en-US" sz="1600" spc="60"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mee</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30"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g</a:t>
                      </a:r>
                      <a:r>
                        <a:rPr lang="en-US" sz="1600" dirty="0">
                          <a:effectLst/>
                          <a:latin typeface="Times New Roman" panose="02020603050405020304" pitchFamily="18" charset="0"/>
                          <a:ea typeface="Times New Roman" panose="02020603050405020304" pitchFamily="18" charset="0"/>
                        </a:rPr>
                        <a:t>s </a:t>
                      </a:r>
                      <a:r>
                        <a:rPr lang="en-US" sz="1600" spc="5" dirty="0">
                          <a:effectLst/>
                          <a:latin typeface="Times New Roman" panose="02020603050405020304" pitchFamily="18" charset="0"/>
                          <a:ea typeface="Times New Roman" panose="02020603050405020304" pitchFamily="18" charset="0"/>
                        </a:rPr>
                        <a:t>w</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spc="10" dirty="0">
                          <a:effectLst/>
                          <a:latin typeface="Times New Roman" panose="02020603050405020304" pitchFamily="18" charset="0"/>
                          <a:ea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rPr>
                        <a:t>n</a:t>
                      </a:r>
                      <a:r>
                        <a:rPr lang="en-US" sz="1600" spc="-4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rPr>
                        <a:t>e</a:t>
                      </a:r>
                      <a:r>
                        <a:rPr lang="en-US" sz="1600" spc="120" dirty="0">
                          <a:effectLst/>
                          <a:latin typeface="Times New Roman" panose="02020603050405020304" pitchFamily="18" charset="0"/>
                          <a:ea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rPr>
                        <a:t>on</a:t>
                      </a:r>
                      <a:r>
                        <a:rPr lang="en-US" sz="1600" dirty="0">
                          <a:effectLst/>
                          <a:latin typeface="Times New Roman" panose="02020603050405020304" pitchFamily="18" charset="0"/>
                          <a:ea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y</a:t>
                      </a:r>
                      <a:r>
                        <a:rPr lang="en-US" sz="1600" spc="-5" dirty="0">
                          <a:effectLst/>
                          <a:latin typeface="Times New Roman" panose="02020603050405020304" pitchFamily="18" charset="0"/>
                          <a:ea typeface="Times New Roman" panose="02020603050405020304" pitchFamily="18" charset="0"/>
                        </a:rPr>
                        <a:t> o</a:t>
                      </a:r>
                      <a:r>
                        <a:rPr lang="en-US" sz="1600" dirty="0">
                          <a:effectLst/>
                          <a:latin typeface="Times New Roman" panose="02020603050405020304" pitchFamily="18" charset="0"/>
                          <a:ea typeface="Times New Roman" panose="02020603050405020304" pitchFamily="18" charset="0"/>
                        </a:rPr>
                        <a:t>n</a:t>
                      </a:r>
                      <a:r>
                        <a:rPr lang="en-US" sz="1600" spc="15"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 </a:t>
                      </a:r>
                      <a:r>
                        <a:rPr lang="en-US" sz="1600" spc="20" dirty="0">
                          <a:effectLst/>
                          <a:latin typeface="Times New Roman" panose="02020603050405020304" pitchFamily="18" charset="0"/>
                          <a:ea typeface="Times New Roman" panose="02020603050405020304" pitchFamily="18" charset="0"/>
                        </a:rPr>
                        <a:t>p</a:t>
                      </a:r>
                      <a:r>
                        <a:rPr lang="en-US" sz="1600" spc="-5" dirty="0">
                          <a:effectLst/>
                          <a:latin typeface="Times New Roman" panose="02020603050405020304" pitchFamily="18" charset="0"/>
                          <a:ea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rPr>
                        <a:t>lli</a:t>
                      </a:r>
                      <a:r>
                        <a:rPr lang="en-US" sz="1600" spc="-5" dirty="0">
                          <a:effectLst/>
                          <a:latin typeface="Times New Roman" panose="02020603050405020304" pitchFamily="18" charset="0"/>
                          <a:ea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rPr>
                        <a:t>g</a:t>
                      </a:r>
                      <a:r>
                        <a:rPr lang="en-US" sz="1600" spc="5" dirty="0">
                          <a:effectLst/>
                          <a:latin typeface="Times New Roman" panose="02020603050405020304" pitchFamily="18" charset="0"/>
                          <a:ea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rPr>
                        <a:t>y</a:t>
                      </a:r>
                      <a:r>
                        <a:rPr lang="en-US" sz="1600" dirty="0" smtClean="0">
                          <a:effectLst/>
                          <a:latin typeface="Times New Roman" panose="02020603050405020304" pitchFamily="18" charset="0"/>
                          <a:ea typeface="Times New Roman" panose="02020603050405020304" pitchFamily="18" charset="0"/>
                        </a:rPr>
                        <a:t>:</a:t>
                      </a:r>
                    </a:p>
                    <a:p>
                      <a:pPr algn="l" defTabSz="914388" rtl="0" eaLnBrk="1" latinLnBrk="0" hangingPunct="1">
                        <a:spcAft>
                          <a:spcPts val="0"/>
                        </a:spcAft>
                      </a:pPr>
                      <a:r>
                        <a:rPr lang="en-US" sz="1600" kern="1200" spc="10" dirty="0" smtClean="0">
                          <a:solidFill>
                            <a:schemeClr val="tx1"/>
                          </a:solidFill>
                          <a:effectLst/>
                          <a:latin typeface="Times New Roman" panose="02020603050405020304" pitchFamily="18" charset="0"/>
                          <a:ea typeface="Times New Roman" panose="02020603050405020304" pitchFamily="18" charset="0"/>
                          <a:cs typeface="+mn-cs"/>
                        </a:rPr>
                        <a:t>         (c</a:t>
                      </a:r>
                      <a:r>
                        <a:rPr lang="en-US" sz="1600" kern="1200" spc="-10" dirty="0" smtClean="0">
                          <a:solidFill>
                            <a:schemeClr val="tx1"/>
                          </a:solidFill>
                          <a:effectLst/>
                          <a:latin typeface="Times New Roman" panose="02020603050405020304" pitchFamily="18" charset="0"/>
                          <a:ea typeface="Times New Roman" panose="02020603050405020304" pitchFamily="18" charset="0"/>
                          <a:cs typeface="+mn-cs"/>
                        </a:rPr>
                        <a:t>)  Illegal  hiring or  procuring  of conveyances  for the transport of voters</a:t>
                      </a:r>
                    </a:p>
                    <a:p>
                      <a:pPr algn="l" defTabSz="914388" rtl="0" eaLnBrk="1" latinLnBrk="0" hangingPunct="1">
                        <a:spcAft>
                          <a:spcPts val="0"/>
                        </a:spcAft>
                      </a:pPr>
                      <a:r>
                        <a:rPr lang="en-US" sz="1600" kern="1200" spc="-10" dirty="0" smtClean="0">
                          <a:solidFill>
                            <a:schemeClr val="tx1"/>
                          </a:solidFill>
                          <a:effectLst/>
                          <a:latin typeface="Times New Roman" panose="02020603050405020304" pitchFamily="18" charset="0"/>
                          <a:ea typeface="Times New Roman" panose="02020603050405020304" pitchFamily="18" charset="0"/>
                          <a:cs typeface="+mn-cs"/>
                        </a:rPr>
                        <a:t>          (d) Canvassing within one hundred  meters  of a polling station</a:t>
                      </a:r>
                    </a:p>
                    <a:p>
                      <a:pPr algn="l" defTabSz="914388" rtl="0" eaLnBrk="1" latinLnBrk="0" hangingPunct="1">
                        <a:spcAft>
                          <a:spcPts val="0"/>
                        </a:spcAft>
                      </a:pPr>
                      <a:r>
                        <a:rPr lang="en-US" sz="1600" kern="1200" spc="-10" dirty="0" smtClean="0">
                          <a:solidFill>
                            <a:schemeClr val="tx1"/>
                          </a:solidFill>
                          <a:effectLst/>
                          <a:latin typeface="Times New Roman" panose="02020603050405020304" pitchFamily="18" charset="0"/>
                          <a:ea typeface="Times New Roman" panose="02020603050405020304" pitchFamily="18" charset="0"/>
                          <a:cs typeface="+mn-cs"/>
                        </a:rPr>
                        <a:t>          (e)  Impersonation of voters</a:t>
                      </a:r>
                    </a:p>
                    <a:p>
                      <a:pPr algn="l" defTabSz="914388" rtl="0" eaLnBrk="1" latinLnBrk="0" hangingPunct="1">
                        <a:spcAft>
                          <a:spcPts val="0"/>
                        </a:spcAft>
                      </a:pPr>
                      <a:r>
                        <a:rPr lang="en-US" sz="1600" kern="1200" spc="-10" dirty="0" smtClean="0">
                          <a:solidFill>
                            <a:schemeClr val="tx1"/>
                          </a:solidFill>
                          <a:effectLst/>
                          <a:latin typeface="Times New Roman" panose="02020603050405020304" pitchFamily="18" charset="0"/>
                          <a:ea typeface="Times New Roman" panose="02020603050405020304" pitchFamily="18" charset="0"/>
                          <a:cs typeface="+mn-cs"/>
                        </a:rPr>
                        <a:t>          (f)  Fraudulent defacing, destroying or removal of a list or notice or other document at a polling station</a:t>
                      </a:r>
                    </a:p>
                    <a:p>
                      <a:pPr algn="l" defTabSz="914388" rtl="0" eaLnBrk="1" latinLnBrk="0" hangingPunct="1">
                        <a:spcAft>
                          <a:spcPts val="0"/>
                        </a:spcAft>
                      </a:pPr>
                      <a:r>
                        <a:rPr lang="en-US" sz="1600" kern="1200" spc="-10" dirty="0" smtClean="0">
                          <a:solidFill>
                            <a:schemeClr val="tx1"/>
                          </a:solidFill>
                          <a:effectLst/>
                          <a:latin typeface="Times New Roman" panose="02020603050405020304" pitchFamily="18" charset="0"/>
                          <a:ea typeface="Times New Roman" panose="02020603050405020304" pitchFamily="18" charset="0"/>
                          <a:cs typeface="+mn-cs"/>
                        </a:rPr>
                        <a:t>          (g) Bribing of voters</a:t>
                      </a:r>
                    </a:p>
                    <a:p>
                      <a:pPr algn="l" defTabSz="914388" rtl="0" eaLnBrk="1" latinLnBrk="0" hangingPunct="1">
                        <a:spcAft>
                          <a:spcPts val="0"/>
                        </a:spcAft>
                      </a:pPr>
                      <a:r>
                        <a:rPr lang="en-US" sz="1600" kern="1200" spc="-10" dirty="0" smtClean="0">
                          <a:solidFill>
                            <a:schemeClr val="tx1"/>
                          </a:solidFill>
                          <a:effectLst/>
                          <a:latin typeface="Times New Roman" panose="02020603050405020304" pitchFamily="18" charset="0"/>
                          <a:ea typeface="Times New Roman" panose="02020603050405020304" pitchFamily="18" charset="0"/>
                          <a:cs typeface="+mn-cs"/>
                        </a:rPr>
                        <a:t>          (h) Intimidation of voters (and other persons) (</a:t>
                      </a:r>
                      <a:r>
                        <a:rPr lang="en-US" sz="1600" kern="1200" spc="-10" dirty="0" err="1" smtClean="0">
                          <a:solidFill>
                            <a:schemeClr val="tx1"/>
                          </a:solidFill>
                          <a:effectLst/>
                          <a:latin typeface="Times New Roman" panose="02020603050405020304" pitchFamily="18" charset="0"/>
                          <a:ea typeface="Times New Roman" panose="02020603050405020304" pitchFamily="18" charset="0"/>
                          <a:cs typeface="+mn-cs"/>
                        </a:rPr>
                        <a:t>i</a:t>
                      </a:r>
                      <a:r>
                        <a:rPr lang="en-US" sz="1600" kern="1200" spc="-10" dirty="0" smtClean="0">
                          <a:solidFill>
                            <a:schemeClr val="tx1"/>
                          </a:solidFill>
                          <a:effectLst/>
                          <a:latin typeface="Times New Roman" panose="02020603050405020304" pitchFamily="18" charset="0"/>
                          <a:ea typeface="Times New Roman" panose="02020603050405020304" pitchFamily="18" charset="0"/>
                          <a:cs typeface="+mn-cs"/>
                        </a:rPr>
                        <a:t>)   Booth capturing</a:t>
                      </a:r>
                      <a:endParaRPr lang="en-US" sz="1600" kern="1200" spc="-10" dirty="0">
                        <a:solidFill>
                          <a:schemeClr val="tx1"/>
                        </a:solidFill>
                        <a:effectLst/>
                        <a:latin typeface="Times New Roman" panose="02020603050405020304" pitchFamily="18" charset="0"/>
                        <a:ea typeface="Times New Roman" panose="02020603050405020304" pitchFamily="18" charset="0"/>
                        <a:cs typeface="+mn-c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137551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8864" y="-114792"/>
            <a:ext cx="8801100" cy="615553"/>
          </a:xfrm>
          <a:prstGeom prst="rect">
            <a:avLst/>
          </a:prstGeom>
        </p:spPr>
        <p:txBody>
          <a:bodyPr wrap="square">
            <a:spAutoFit/>
          </a:bodyPr>
          <a:lstStyle/>
          <a:p>
            <a:pPr marL="2491105" marR="2490470" algn="ctr">
              <a:spcBef>
                <a:spcPts val="325"/>
              </a:spcBef>
              <a:spcAft>
                <a:spcPts val="0"/>
              </a:spcAft>
            </a:pPr>
            <a:r>
              <a:rPr lang="en-US" sz="1600" spc="5" dirty="0">
                <a:latin typeface="Times New Roman" panose="02020603050405020304" pitchFamily="18" charset="0"/>
                <a:ea typeface="Times New Roman" panose="02020603050405020304" pitchFamily="18" charset="0"/>
              </a:rPr>
              <a:t>A</a:t>
            </a:r>
            <a:r>
              <a:rPr lang="en-US" sz="1600" spc="-5" dirty="0">
                <a:latin typeface="Times New Roman" panose="02020603050405020304" pitchFamily="18" charset="0"/>
                <a:ea typeface="Times New Roman" panose="02020603050405020304" pitchFamily="18" charset="0"/>
              </a:rPr>
              <a:t>NN</a:t>
            </a:r>
            <a:r>
              <a:rPr lang="en-US" sz="1600" spc="-10" dirty="0">
                <a:latin typeface="Times New Roman" panose="02020603050405020304" pitchFamily="18" charset="0"/>
                <a:ea typeface="Times New Roman" panose="02020603050405020304" pitchFamily="18" charset="0"/>
              </a:rPr>
              <a:t>E</a:t>
            </a:r>
            <a:r>
              <a:rPr lang="en-US" sz="1600" spc="-5" dirty="0">
                <a:latin typeface="Times New Roman" panose="02020603050405020304" pitchFamily="18" charset="0"/>
                <a:ea typeface="Times New Roman" panose="02020603050405020304" pitchFamily="18" charset="0"/>
              </a:rPr>
              <a:t>X</a:t>
            </a:r>
            <a:r>
              <a:rPr lang="en-US" sz="1600" dirty="0">
                <a:latin typeface="Times New Roman" panose="02020603050405020304" pitchFamily="18" charset="0"/>
                <a:ea typeface="Times New Roman" panose="02020603050405020304" pitchFamily="18" charset="0"/>
              </a:rPr>
              <a:t>U</a:t>
            </a:r>
            <a:r>
              <a:rPr lang="en-US" sz="1600" spc="5" dirty="0">
                <a:latin typeface="Times New Roman" panose="02020603050405020304" pitchFamily="18" charset="0"/>
                <a:ea typeface="Times New Roman" panose="02020603050405020304" pitchFamily="18" charset="0"/>
              </a:rPr>
              <a:t>R</a:t>
            </a:r>
            <a:r>
              <a:rPr lang="en-US" sz="1600" dirty="0">
                <a:latin typeface="Times New Roman" panose="02020603050405020304" pitchFamily="18" charset="0"/>
                <a:ea typeface="Times New Roman" panose="02020603050405020304" pitchFamily="18" charset="0"/>
              </a:rPr>
              <a:t>E</a:t>
            </a:r>
            <a:r>
              <a:rPr lang="en-US" sz="1600" spc="4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a:t>
            </a:r>
            <a:r>
              <a:rPr lang="en-US" sz="1600" spc="-15" dirty="0">
                <a:latin typeface="Times New Roman" panose="02020603050405020304" pitchFamily="18" charset="0"/>
                <a:ea typeface="Times New Roman" panose="02020603050405020304" pitchFamily="18" charset="0"/>
              </a:rPr>
              <a:t> </a:t>
            </a:r>
            <a:r>
              <a:rPr lang="en-US" sz="1600" spc="-5" dirty="0" smtClean="0">
                <a:latin typeface="Times New Roman" panose="02020603050405020304" pitchFamily="18" charset="0"/>
                <a:ea typeface="Times New Roman" panose="02020603050405020304" pitchFamily="18" charset="0"/>
              </a:rPr>
              <a:t>XV</a:t>
            </a:r>
            <a:r>
              <a:rPr lang="en-US" sz="1600" dirty="0" smtClean="0">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1375410" marR="1376045" algn="ctr">
              <a:spcBef>
                <a:spcPts val="0"/>
              </a:spcBef>
              <a:spcAft>
                <a:spcPts val="0"/>
              </a:spcAft>
            </a:pPr>
            <a:r>
              <a:rPr lang="en-US" sz="1600" spc="5" dirty="0">
                <a:latin typeface="Times New Roman" panose="02020603050405020304" pitchFamily="18" charset="0"/>
                <a:ea typeface="Times New Roman" panose="02020603050405020304" pitchFamily="18" charset="0"/>
              </a:rPr>
              <a:t>R</a:t>
            </a:r>
            <a:r>
              <a:rPr lang="en-US" sz="1600" spc="-10" dirty="0">
                <a:latin typeface="Times New Roman" panose="02020603050405020304" pitchFamily="18" charset="0"/>
                <a:ea typeface="Times New Roman" panose="02020603050405020304" pitchFamily="18" charset="0"/>
              </a:rPr>
              <a:t>EP</a:t>
            </a:r>
            <a:r>
              <a:rPr lang="en-US" sz="1600" dirty="0">
                <a:latin typeface="Times New Roman" panose="02020603050405020304" pitchFamily="18" charset="0"/>
                <a:ea typeface="Times New Roman" panose="02020603050405020304" pitchFamily="18" charset="0"/>
              </a:rPr>
              <a:t>O</a:t>
            </a:r>
            <a:r>
              <a:rPr lang="en-US" sz="1600" spc="5" dirty="0">
                <a:latin typeface="Times New Roman" panose="02020603050405020304" pitchFamily="18" charset="0"/>
                <a:ea typeface="Times New Roman" panose="02020603050405020304" pitchFamily="18" charset="0"/>
              </a:rPr>
              <a:t>R</a:t>
            </a:r>
            <a:r>
              <a:rPr lang="en-US" sz="1600" dirty="0">
                <a:latin typeface="Times New Roman" panose="02020603050405020304" pitchFamily="18" charset="0"/>
                <a:ea typeface="Times New Roman" panose="02020603050405020304" pitchFamily="18" charset="0"/>
              </a:rPr>
              <a:t>T</a:t>
            </a:r>
            <a:r>
              <a:rPr lang="en-US" sz="1600" spc="20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ON</a:t>
            </a:r>
            <a:r>
              <a:rPr lang="en-US" sz="1600" spc="170"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HE</a:t>
            </a:r>
            <a:r>
              <a:rPr lang="en-US" sz="1600" spc="50" dirty="0">
                <a:latin typeface="Times New Roman" panose="02020603050405020304" pitchFamily="18" charset="0"/>
                <a:ea typeface="Times New Roman" panose="02020603050405020304" pitchFamily="18" charset="0"/>
              </a:rPr>
              <a:t> </a:t>
            </a:r>
            <a:r>
              <a:rPr lang="en-US" sz="1600" spc="-10" dirty="0">
                <a:latin typeface="Times New Roman" panose="02020603050405020304" pitchFamily="18" charset="0"/>
                <a:ea typeface="Times New Roman" panose="02020603050405020304" pitchFamily="18" charset="0"/>
              </a:rPr>
              <a:t>EL</a:t>
            </a:r>
            <a:r>
              <a:rPr lang="en-US" sz="1600" spc="10" dirty="0">
                <a:latin typeface="Times New Roman" panose="02020603050405020304" pitchFamily="18" charset="0"/>
                <a:ea typeface="Times New Roman" panose="02020603050405020304" pitchFamily="18" charset="0"/>
              </a:rPr>
              <a:t>E</a:t>
            </a:r>
            <a:r>
              <a:rPr lang="en-US" sz="1600" spc="-10" dirty="0">
                <a:latin typeface="Times New Roman" panose="02020603050405020304" pitchFamily="18" charset="0"/>
                <a:ea typeface="Times New Roman" panose="02020603050405020304" pitchFamily="18" charset="0"/>
              </a:rPr>
              <a:t>C</a:t>
            </a:r>
            <a:r>
              <a:rPr lang="en-US" sz="1600" spc="5" dirty="0">
                <a:latin typeface="Times New Roman" panose="02020603050405020304" pitchFamily="18" charset="0"/>
                <a:ea typeface="Times New Roman" panose="02020603050405020304" pitchFamily="18" charset="0"/>
              </a:rPr>
              <a:t>T</a:t>
            </a:r>
            <a:r>
              <a:rPr lang="en-US" sz="1600" spc="-5" dirty="0">
                <a:latin typeface="Times New Roman" panose="02020603050405020304" pitchFamily="18" charset="0"/>
                <a:ea typeface="Times New Roman" panose="02020603050405020304" pitchFamily="18" charset="0"/>
              </a:rPr>
              <a:t>I</a:t>
            </a:r>
            <a:r>
              <a:rPr lang="en-US" sz="1600" dirty="0">
                <a:latin typeface="Times New Roman" panose="02020603050405020304" pitchFamily="18" charset="0"/>
                <a:ea typeface="Times New Roman" panose="02020603050405020304" pitchFamily="18" charset="0"/>
              </a:rPr>
              <a:t>ON</a:t>
            </a:r>
            <a:r>
              <a:rPr lang="en-US" sz="1600" spc="1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B</a:t>
            </a:r>
            <a:r>
              <a:rPr lang="en-US" sz="1600" dirty="0">
                <a:latin typeface="Times New Roman" panose="02020603050405020304" pitchFamily="18" charset="0"/>
                <a:ea typeface="Times New Roman" panose="02020603050405020304" pitchFamily="18" charset="0"/>
              </a:rPr>
              <a:t>Y</a:t>
            </a:r>
            <a:r>
              <a:rPr lang="en-US" sz="1600" spc="-4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HE</a:t>
            </a:r>
            <a:r>
              <a:rPr lang="en-US" sz="1600" spc="2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R</a:t>
            </a:r>
            <a:r>
              <a:rPr lang="en-US" sz="1600" spc="-10" dirty="0">
                <a:latin typeface="Times New Roman" panose="02020603050405020304" pitchFamily="18" charset="0"/>
                <a:ea typeface="Times New Roman" panose="02020603050405020304" pitchFamily="18" charset="0"/>
              </a:rPr>
              <a:t>E</a:t>
            </a:r>
            <a:r>
              <a:rPr lang="en-US" sz="1600" spc="5" dirty="0">
                <a:latin typeface="Times New Roman" panose="02020603050405020304" pitchFamily="18" charset="0"/>
                <a:ea typeface="Times New Roman" panose="02020603050405020304" pitchFamily="18" charset="0"/>
              </a:rPr>
              <a:t>T</a:t>
            </a:r>
            <a:r>
              <a:rPr lang="en-US" sz="1600" dirty="0">
                <a:latin typeface="Times New Roman" panose="02020603050405020304" pitchFamily="18" charset="0"/>
                <a:ea typeface="Times New Roman" panose="02020603050405020304" pitchFamily="18" charset="0"/>
              </a:rPr>
              <a:t>U</a:t>
            </a:r>
            <a:r>
              <a:rPr lang="en-US" sz="1600" spc="5" dirty="0">
                <a:latin typeface="Times New Roman" panose="02020603050405020304" pitchFamily="18" charset="0"/>
                <a:ea typeface="Times New Roman" panose="02020603050405020304" pitchFamily="18" charset="0"/>
              </a:rPr>
              <a:t>R</a:t>
            </a:r>
            <a:r>
              <a:rPr lang="en-US" sz="1600" spc="-5" dirty="0">
                <a:latin typeface="Times New Roman" panose="02020603050405020304" pitchFamily="18" charset="0"/>
                <a:ea typeface="Times New Roman" panose="02020603050405020304" pitchFamily="18" charset="0"/>
              </a:rPr>
              <a:t>NI</a:t>
            </a:r>
            <a:r>
              <a:rPr lang="en-US" sz="1600" spc="15" dirty="0">
                <a:latin typeface="Times New Roman" panose="02020603050405020304" pitchFamily="18" charset="0"/>
                <a:ea typeface="Times New Roman" panose="02020603050405020304" pitchFamily="18" charset="0"/>
              </a:rPr>
              <a:t>N</a:t>
            </a:r>
            <a:r>
              <a:rPr lang="en-US" sz="1600" dirty="0">
                <a:latin typeface="Times New Roman" panose="02020603050405020304" pitchFamily="18" charset="0"/>
                <a:ea typeface="Times New Roman" panose="02020603050405020304" pitchFamily="18" charset="0"/>
              </a:rPr>
              <a:t>G </a:t>
            </a:r>
            <a:r>
              <a:rPr lang="en-US" sz="1600" spc="45" dirty="0">
                <a:latin typeface="Times New Roman" panose="02020603050405020304" pitchFamily="18" charset="0"/>
                <a:ea typeface="Times New Roman" panose="02020603050405020304" pitchFamily="18" charset="0"/>
              </a:rPr>
              <a:t> </a:t>
            </a:r>
            <a:r>
              <a:rPr lang="en-US" sz="1600" dirty="0" smtClean="0">
                <a:latin typeface="Times New Roman" panose="02020603050405020304" pitchFamily="18" charset="0"/>
                <a:ea typeface="Times New Roman" panose="02020603050405020304" pitchFamily="18" charset="0"/>
              </a:rPr>
              <a:t>OFF</a:t>
            </a:r>
            <a:r>
              <a:rPr lang="en-US" sz="1600" spc="-5" dirty="0" smtClean="0">
                <a:latin typeface="Times New Roman" panose="02020603050405020304" pitchFamily="18" charset="0"/>
                <a:ea typeface="Times New Roman" panose="02020603050405020304" pitchFamily="18" charset="0"/>
              </a:rPr>
              <a:t>I</a:t>
            </a:r>
            <a:r>
              <a:rPr lang="en-US" sz="1600" spc="15" dirty="0" smtClean="0">
                <a:latin typeface="Times New Roman" panose="02020603050405020304" pitchFamily="18" charset="0"/>
                <a:ea typeface="Times New Roman" panose="02020603050405020304" pitchFamily="18" charset="0"/>
              </a:rPr>
              <a:t>C</a:t>
            </a:r>
            <a:r>
              <a:rPr lang="en-US" sz="1600" spc="-10" dirty="0" smtClean="0">
                <a:latin typeface="Times New Roman" panose="02020603050405020304" pitchFamily="18" charset="0"/>
                <a:ea typeface="Times New Roman" panose="02020603050405020304" pitchFamily="18" charset="0"/>
              </a:rPr>
              <a:t>E</a:t>
            </a:r>
            <a:r>
              <a:rPr lang="en-US" sz="1600" dirty="0" smtClean="0">
                <a:latin typeface="Times New Roman" panose="02020603050405020304" pitchFamily="18" charset="0"/>
                <a:ea typeface="Times New Roman" panose="02020603050405020304" pitchFamily="18" charset="0"/>
              </a:rPr>
              <a:t>R</a:t>
            </a:r>
            <a:r>
              <a:rPr lang="en-US" sz="70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44205057"/>
              </p:ext>
            </p:extLst>
          </p:nvPr>
        </p:nvGraphicFramePr>
        <p:xfrm>
          <a:off x="347488" y="500761"/>
          <a:ext cx="11269548" cy="6357239"/>
        </p:xfrm>
        <a:graphic>
          <a:graphicData uri="http://schemas.openxmlformats.org/drawingml/2006/table">
            <a:tbl>
              <a:tblPr firstRow="1" firstCol="1" lastRow="1" lastCol="1" bandRow="1" bandCol="1"/>
              <a:tblGrid>
                <a:gridCol w="452612">
                  <a:extLst>
                    <a:ext uri="{9D8B030D-6E8A-4147-A177-3AD203B41FA5}">
                      <a16:colId xmlns="" xmlns:a16="http://schemas.microsoft.com/office/drawing/2014/main" val="20000"/>
                    </a:ext>
                  </a:extLst>
                </a:gridCol>
                <a:gridCol w="9538855">
                  <a:extLst>
                    <a:ext uri="{9D8B030D-6E8A-4147-A177-3AD203B41FA5}">
                      <a16:colId xmlns="" xmlns:a16="http://schemas.microsoft.com/office/drawing/2014/main" val="20001"/>
                    </a:ext>
                  </a:extLst>
                </a:gridCol>
                <a:gridCol w="1278081">
                  <a:extLst>
                    <a:ext uri="{9D8B030D-6E8A-4147-A177-3AD203B41FA5}">
                      <a16:colId xmlns="" xmlns:a16="http://schemas.microsoft.com/office/drawing/2014/main" val="20002"/>
                    </a:ext>
                  </a:extLst>
                </a:gridCol>
              </a:tblGrid>
              <a:tr h="0">
                <a:tc>
                  <a:txBody>
                    <a:bodyPr/>
                    <a:lstStyle/>
                    <a:p>
                      <a:pPr marL="97155" marR="0">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40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Mistakes and irregularities committed by Presiding Officers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23861">
                <a:tc>
                  <a:txBody>
                    <a:bodyPr/>
                    <a:lstStyle/>
                    <a:p>
                      <a:pPr marL="97155"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41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Highest and lowest polling – polling station wise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993380">
                <a:tc>
                  <a:txBody>
                    <a:bodyPr/>
                    <a:lstStyle/>
                    <a:p>
                      <a:pPr marL="97155"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42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0" marR="0">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(a)  No. Of votes cast-</a:t>
                      </a:r>
                    </a:p>
                    <a:p>
                      <a:pPr marL="520700" marR="1296670">
                        <a:lnSpc>
                          <a:spcPct val="105000"/>
                        </a:lnSpc>
                        <a:spcBef>
                          <a:spcPts val="8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from 07.00 a.m. to 09.00 am From 09.00 a.m. to 11.00 a.m. From 11.00 a.m. to 01.00 p.m. From 01.00 p.m. to 03.00 p.m. From 03.00 p.m. to 05.00 p.m.</a:t>
                      </a:r>
                    </a:p>
                    <a:p>
                      <a:pPr marL="520700" marR="43815" indent="-228600">
                        <a:lnSpc>
                          <a:spcPct val="106000"/>
                        </a:lnSpc>
                        <a:spcBef>
                          <a:spcPts val="5"/>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(b) Number of slips issued  at the  closing hour  of the poll: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23861">
                <a:tc>
                  <a:txBody>
                    <a:bodyPr/>
                    <a:lstStyle/>
                    <a:p>
                      <a:pPr marL="97155"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43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Serious Complaints, if any, made by the candidates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23861">
                <a:tc>
                  <a:txBody>
                    <a:bodyPr/>
                    <a:lstStyle/>
                    <a:p>
                      <a:pPr marL="97155"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44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Number of cases of breach of law and order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874509">
                <a:tc>
                  <a:txBody>
                    <a:bodyPr/>
                    <a:lstStyle/>
                    <a:p>
                      <a:pPr marL="97155"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Recounting of votes-</a:t>
                      </a:r>
                    </a:p>
                    <a:p>
                      <a:pPr marL="520700" marR="39370" indent="-228600">
                        <a:lnSpc>
                          <a:spcPct val="106000"/>
                        </a:lnSpc>
                        <a:spcBef>
                          <a:spcPts val="8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(j)  Number  of application  received  for recounting  in part or in </a:t>
                      </a:r>
                      <a:r>
                        <a:rPr lang="en-US" sz="1600" kern="1200" spc="10" dirty="0" err="1">
                          <a:solidFill>
                            <a:schemeClr val="tx1"/>
                          </a:solidFill>
                          <a:effectLst/>
                          <a:latin typeface="Times New Roman" panose="02020603050405020304" pitchFamily="18" charset="0"/>
                          <a:ea typeface="Times New Roman" panose="02020603050405020304" pitchFamily="18" charset="0"/>
                          <a:cs typeface="+mn-cs"/>
                        </a:rPr>
                        <a:t>toto</a:t>
                      </a: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a:t>
                      </a:r>
                    </a:p>
                    <a:p>
                      <a:pPr marL="520700" marR="39370" indent="-228600">
                        <a:lnSpc>
                          <a:spcPct val="106000"/>
                        </a:lnSpc>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(k) Number  of applications  allowed  for recounting  in part or in </a:t>
                      </a:r>
                      <a:r>
                        <a:rPr lang="en-US" sz="1600" kern="1200" spc="10" dirty="0" err="1">
                          <a:solidFill>
                            <a:schemeClr val="tx1"/>
                          </a:solidFill>
                          <a:effectLst/>
                          <a:latin typeface="Times New Roman" panose="02020603050405020304" pitchFamily="18" charset="0"/>
                          <a:ea typeface="Times New Roman" panose="02020603050405020304" pitchFamily="18" charset="0"/>
                          <a:cs typeface="+mn-cs"/>
                        </a:rPr>
                        <a:t>toto</a:t>
                      </a: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a:t>
                      </a:r>
                    </a:p>
                    <a:p>
                      <a:pPr marL="520700" marR="39370" indent="-228600">
                        <a:lnSpc>
                          <a:spcPct val="106000"/>
                        </a:lnSpc>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(l)   Result  before  recounting  and  after  recounting  of votes: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746550">
                <a:tc>
                  <a:txBody>
                    <a:bodyPr/>
                    <a:lstStyle/>
                    <a:p>
                      <a:pPr marL="97155"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46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0" marR="1071880" indent="-228600">
                        <a:lnSpc>
                          <a:spcPct val="106000"/>
                        </a:lnSpc>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Was the poll interrupted or obstructed  by: (1) Riot</a:t>
                      </a:r>
                    </a:p>
                    <a:p>
                      <a:pPr marL="292100" marR="0">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(2) Open violence</a:t>
                      </a:r>
                    </a:p>
                    <a:p>
                      <a:pPr marL="292100" marR="0">
                        <a:spcBef>
                          <a:spcPts val="8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(3) Natural calamity</a:t>
                      </a:r>
                    </a:p>
                    <a:p>
                      <a:pPr marL="292100" marR="0">
                        <a:spcBef>
                          <a:spcPts val="8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(4) Failure of voting machine</a:t>
                      </a:r>
                    </a:p>
                    <a:p>
                      <a:pPr marL="292100" marR="0">
                        <a:spcBef>
                          <a:spcPts val="8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(5) Any other cause –Please give details of the above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867470">
                <a:tc>
                  <a:txBody>
                    <a:bodyPr/>
                    <a:lstStyle/>
                    <a:p>
                      <a:pPr marL="97155"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47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Was the poll vitiated by –</a:t>
                      </a:r>
                    </a:p>
                    <a:p>
                      <a:pPr marL="520700" marR="41275" indent="-228600" algn="just">
                        <a:lnSpc>
                          <a:spcPct val="106000"/>
                        </a:lnSpc>
                        <a:spcBef>
                          <a:spcPts val="8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(1) Any  ballot box used  at  the  polling station having been  unlawfully  taken  out  of the  custody  of the Presiding Officer –</a:t>
                      </a:r>
                    </a:p>
                    <a:p>
                      <a:pPr marL="863600" marR="170180" indent="-342900">
                        <a:lnSpc>
                          <a:spcPct val="106000"/>
                        </a:lnSpc>
                        <a:spcBef>
                          <a:spcPts val="0"/>
                        </a:spcBef>
                        <a:spcAft>
                          <a:spcPts val="0"/>
                        </a:spcAft>
                        <a:buAutoNum type="alphaLcParenBoth"/>
                      </a:pPr>
                      <a:r>
                        <a:rPr lang="en-US" sz="1600" kern="1200" spc="10" dirty="0" smtClean="0">
                          <a:solidFill>
                            <a:schemeClr val="tx1"/>
                          </a:solidFill>
                          <a:effectLst/>
                          <a:latin typeface="Times New Roman" panose="02020603050405020304" pitchFamily="18" charset="0"/>
                          <a:ea typeface="Times New Roman" panose="02020603050405020304" pitchFamily="18" charset="0"/>
                          <a:cs typeface="+mn-cs"/>
                        </a:rPr>
                        <a:t>Accidentally </a:t>
                      </a: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or intentionally destroyed or lost: </a:t>
                      </a:r>
                      <a:endParaRPr lang="en-US" sz="1600" kern="1200" spc="10" dirty="0" smtClean="0">
                        <a:solidFill>
                          <a:schemeClr val="tx1"/>
                        </a:solidFill>
                        <a:effectLst/>
                        <a:latin typeface="Times New Roman" panose="02020603050405020304" pitchFamily="18" charset="0"/>
                        <a:ea typeface="Times New Roman" panose="02020603050405020304" pitchFamily="18" charset="0"/>
                        <a:cs typeface="+mn-cs"/>
                      </a:endParaRPr>
                    </a:p>
                    <a:p>
                      <a:pPr marL="863600" marR="170180" indent="-342900">
                        <a:lnSpc>
                          <a:spcPct val="106000"/>
                        </a:lnSpc>
                        <a:spcBef>
                          <a:spcPts val="0"/>
                        </a:spcBef>
                        <a:spcAft>
                          <a:spcPts val="0"/>
                        </a:spcAft>
                        <a:buAutoNum type="alphaLcParenBoth"/>
                      </a:pPr>
                      <a:r>
                        <a:rPr lang="en-US" sz="1600" kern="1200" spc="10" dirty="0" smtClean="0">
                          <a:solidFill>
                            <a:schemeClr val="tx1"/>
                          </a:solidFill>
                          <a:effectLst/>
                          <a:latin typeface="Times New Roman" panose="02020603050405020304" pitchFamily="18" charset="0"/>
                          <a:ea typeface="Times New Roman" panose="02020603050405020304" pitchFamily="18" charset="0"/>
                          <a:cs typeface="+mn-cs"/>
                        </a:rPr>
                        <a:t>Damaged </a:t>
                      </a: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or tampered  with:</a:t>
                      </a:r>
                    </a:p>
                    <a:p>
                      <a:pPr marL="292100" marR="0">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(2) Booth capturing: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73988">
                <a:tc>
                  <a:txBody>
                    <a:bodyPr/>
                    <a:lstStyle/>
                    <a:p>
                      <a:pPr marL="97155" marR="0">
                        <a:spcBef>
                          <a:spcPts val="0"/>
                        </a:spcBef>
                        <a:spcAft>
                          <a:spcPts val="0"/>
                        </a:spcAft>
                      </a:pPr>
                      <a:r>
                        <a:rPr lang="en-US" sz="1600" kern="1200" spc="10">
                          <a:solidFill>
                            <a:schemeClr val="tx1"/>
                          </a:solidFill>
                          <a:effectLst/>
                          <a:latin typeface="Times New Roman" panose="02020603050405020304" pitchFamily="18" charset="0"/>
                          <a:ea typeface="Times New Roman" panose="02020603050405020304" pitchFamily="18" charset="0"/>
                          <a:cs typeface="+mn-cs"/>
                        </a:rPr>
                        <a:t>48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40640" algn="just">
                        <a:lnSpc>
                          <a:spcPct val="106000"/>
                        </a:lnSpc>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Whether  declarations have been made by all the Presiding Officers before  the  commencement of the  poll and at the end of poll as necessary: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spc="10" dirty="0">
                          <a:solidFill>
                            <a:schemeClr val="tx1"/>
                          </a:solidFill>
                          <a:effectLst/>
                          <a:latin typeface="Times New Roman" panose="02020603050405020304" pitchFamily="18" charset="0"/>
                          <a:ea typeface="Times New Roman" panose="02020603050405020304" pitchFamily="18" charset="0"/>
                          <a:cs typeface="+mn-cs"/>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766203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297" y="901337"/>
            <a:ext cx="9052560" cy="3853543"/>
          </a:xfrm>
        </p:spPr>
        <p:txBody>
          <a:bodyPr>
            <a:normAutofit/>
          </a:bodyPr>
          <a:lstStyle/>
          <a:p>
            <a:pPr algn="ctr"/>
            <a:r>
              <a:rPr lang="en-US" b="1" dirty="0" smtClean="0"/>
              <a:t>Non-Statutory Reports</a:t>
            </a:r>
            <a:endParaRPr lang="en-US" dirty="0"/>
          </a:p>
        </p:txBody>
      </p:sp>
    </p:spTree>
    <p:extLst>
      <p:ext uri="{BB962C8B-B14F-4D97-AF65-F5344CB8AC3E}">
        <p14:creationId xmlns:p14="http://schemas.microsoft.com/office/powerpoint/2010/main" val="1861443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18907421"/>
              </p:ext>
            </p:extLst>
          </p:nvPr>
        </p:nvGraphicFramePr>
        <p:xfrm>
          <a:off x="404949" y="248194"/>
          <a:ext cx="11443062" cy="5995851"/>
        </p:xfrm>
        <a:graphic>
          <a:graphicData uri="http://schemas.openxmlformats.org/drawingml/2006/table">
            <a:tbl>
              <a:tblPr firstRow="1" firstCol="1" lastRow="1" lastCol="1" bandRow="1" bandCol="1">
                <a:tableStyleId>{5C22544A-7EE6-4342-B048-85BDC9FD1C3A}</a:tableStyleId>
              </a:tblPr>
              <a:tblGrid>
                <a:gridCol w="546482">
                  <a:extLst>
                    <a:ext uri="{9D8B030D-6E8A-4147-A177-3AD203B41FA5}">
                      <a16:colId xmlns="" xmlns:a16="http://schemas.microsoft.com/office/drawing/2014/main" val="1515759996"/>
                    </a:ext>
                  </a:extLst>
                </a:gridCol>
                <a:gridCol w="3128173">
                  <a:extLst>
                    <a:ext uri="{9D8B030D-6E8A-4147-A177-3AD203B41FA5}">
                      <a16:colId xmlns="" xmlns:a16="http://schemas.microsoft.com/office/drawing/2014/main" val="718888006"/>
                    </a:ext>
                  </a:extLst>
                </a:gridCol>
                <a:gridCol w="786661">
                  <a:extLst>
                    <a:ext uri="{9D8B030D-6E8A-4147-A177-3AD203B41FA5}">
                      <a16:colId xmlns="" xmlns:a16="http://schemas.microsoft.com/office/drawing/2014/main" val="3066258579"/>
                    </a:ext>
                  </a:extLst>
                </a:gridCol>
                <a:gridCol w="2005063">
                  <a:extLst>
                    <a:ext uri="{9D8B030D-6E8A-4147-A177-3AD203B41FA5}">
                      <a16:colId xmlns="" xmlns:a16="http://schemas.microsoft.com/office/drawing/2014/main" val="2286133216"/>
                    </a:ext>
                  </a:extLst>
                </a:gridCol>
                <a:gridCol w="1360370">
                  <a:extLst>
                    <a:ext uri="{9D8B030D-6E8A-4147-A177-3AD203B41FA5}">
                      <a16:colId xmlns="" xmlns:a16="http://schemas.microsoft.com/office/drawing/2014/main" val="1728925419"/>
                    </a:ext>
                  </a:extLst>
                </a:gridCol>
                <a:gridCol w="3616313">
                  <a:extLst>
                    <a:ext uri="{9D8B030D-6E8A-4147-A177-3AD203B41FA5}">
                      <a16:colId xmlns="" xmlns:a16="http://schemas.microsoft.com/office/drawing/2014/main" val="991342777"/>
                    </a:ext>
                  </a:extLst>
                </a:gridCol>
              </a:tblGrid>
              <a:tr h="773658">
                <a:tc>
                  <a:txBody>
                    <a:bodyPr/>
                    <a:lstStyle/>
                    <a:p>
                      <a:pPr marL="66675" marR="45720" indent="27305">
                        <a:lnSpc>
                          <a:spcPct val="100000"/>
                        </a:lnSpc>
                        <a:spcBef>
                          <a:spcPts val="35"/>
                        </a:spcBef>
                        <a:spcAft>
                          <a:spcPts val="0"/>
                        </a:spcAft>
                      </a:pPr>
                      <a:r>
                        <a:rPr lang="en-US" sz="1800" spc="-5" dirty="0">
                          <a:effectLst/>
                        </a:rPr>
                        <a:t>S</a:t>
                      </a:r>
                      <a:r>
                        <a:rPr lang="en-US" sz="1800" spc="5" dirty="0">
                          <a:effectLst/>
                        </a:rPr>
                        <a:t>l</a:t>
                      </a:r>
                      <a:r>
                        <a:rPr lang="en-US" sz="1800" dirty="0">
                          <a:effectLst/>
                        </a:rPr>
                        <a:t>. </a:t>
                      </a:r>
                      <a:r>
                        <a:rPr lang="en-US" sz="1800" spc="5" dirty="0">
                          <a:effectLst/>
                        </a:rPr>
                        <a:t>N</a:t>
                      </a:r>
                      <a:r>
                        <a:rPr lang="en-US" sz="1800" spc="-5" dirty="0">
                          <a:effectLst/>
                        </a:rPr>
                        <a:t>o</a:t>
                      </a:r>
                      <a:r>
                        <a:rPr lang="en-US" sz="1800" dirty="0">
                          <a:effectLst/>
                        </a:rPr>
                        <a:t>.</a:t>
                      </a:r>
                      <a:endParaRPr lang="en-US" sz="1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5"/>
                        </a:spcBef>
                        <a:spcAft>
                          <a:spcPts val="0"/>
                        </a:spcAft>
                      </a:pPr>
                      <a:r>
                        <a:rPr lang="en-US" sz="1400">
                          <a:effectLst/>
                        </a:rPr>
                        <a:t> </a:t>
                      </a:r>
                      <a:endParaRPr lang="en-US" sz="1800">
                        <a:effectLst/>
                      </a:endParaRPr>
                    </a:p>
                    <a:p>
                      <a:pPr marL="753745" marR="756920" algn="ctr">
                        <a:lnSpc>
                          <a:spcPct val="100000"/>
                        </a:lnSpc>
                        <a:spcBef>
                          <a:spcPts val="0"/>
                        </a:spcBef>
                        <a:spcAft>
                          <a:spcPts val="0"/>
                        </a:spcAft>
                      </a:pPr>
                      <a:r>
                        <a:rPr lang="en-US" sz="1800" spc="-5">
                          <a:effectLst/>
                        </a:rPr>
                        <a:t>Sub</a:t>
                      </a:r>
                      <a:r>
                        <a:rPr lang="en-US" sz="1800">
                          <a:effectLst/>
                        </a:rPr>
                        <a:t>ject</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5"/>
                        </a:spcBef>
                        <a:spcAft>
                          <a:spcPts val="0"/>
                        </a:spcAft>
                      </a:pPr>
                      <a:r>
                        <a:rPr lang="en-US" sz="1400">
                          <a:effectLst/>
                        </a:rPr>
                        <a:t> </a:t>
                      </a:r>
                      <a:endParaRPr lang="en-US" sz="1800">
                        <a:effectLst/>
                      </a:endParaRPr>
                    </a:p>
                    <a:p>
                      <a:pPr marL="86360" marR="0">
                        <a:lnSpc>
                          <a:spcPct val="100000"/>
                        </a:lnSpc>
                        <a:spcBef>
                          <a:spcPts val="0"/>
                        </a:spcBef>
                        <a:spcAft>
                          <a:spcPts val="0"/>
                        </a:spcAft>
                      </a:pPr>
                      <a:r>
                        <a:rPr lang="en-US" sz="1800">
                          <a:effectLst/>
                        </a:rPr>
                        <a:t>F</a:t>
                      </a:r>
                      <a:r>
                        <a:rPr lang="en-US" sz="1800" spc="-5">
                          <a:effectLst/>
                        </a:rPr>
                        <a:t>ro</a:t>
                      </a:r>
                      <a:r>
                        <a:rPr lang="en-US" sz="1800">
                          <a:effectLst/>
                        </a:rPr>
                        <a:t>m</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5"/>
                        </a:spcBef>
                        <a:spcAft>
                          <a:spcPts val="0"/>
                        </a:spcAft>
                      </a:pPr>
                      <a:r>
                        <a:rPr lang="en-US" sz="1400">
                          <a:effectLst/>
                        </a:rPr>
                        <a:t> </a:t>
                      </a:r>
                      <a:endParaRPr lang="en-US" sz="1800">
                        <a:effectLst/>
                      </a:endParaRPr>
                    </a:p>
                    <a:p>
                      <a:pPr marL="479425" marR="481330" algn="ctr">
                        <a:lnSpc>
                          <a:spcPct val="100000"/>
                        </a:lnSpc>
                        <a:spcBef>
                          <a:spcPts val="0"/>
                        </a:spcBef>
                        <a:spcAft>
                          <a:spcPts val="0"/>
                        </a:spcAft>
                      </a:pPr>
                      <a:r>
                        <a:rPr lang="en-US" sz="1800" spc="-5">
                          <a:effectLst/>
                        </a:rPr>
                        <a:t>D</a:t>
                      </a:r>
                      <a:r>
                        <a:rPr lang="en-US" sz="1800">
                          <a:effectLst/>
                        </a:rPr>
                        <a:t>a</a:t>
                      </a:r>
                      <a:r>
                        <a:rPr lang="en-US" sz="1800" spc="-5">
                          <a:effectLst/>
                        </a:rPr>
                        <a:t>t</a:t>
                      </a:r>
                      <a:r>
                        <a:rPr lang="en-US" sz="1800">
                          <a:effectLst/>
                        </a:rPr>
                        <a:t>e</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5"/>
                        </a:spcBef>
                        <a:spcAft>
                          <a:spcPts val="0"/>
                        </a:spcAft>
                      </a:pPr>
                      <a:r>
                        <a:rPr lang="en-US" sz="1400">
                          <a:effectLst/>
                        </a:rPr>
                        <a:t> </a:t>
                      </a:r>
                      <a:endParaRPr lang="en-US" sz="1800">
                        <a:effectLst/>
                      </a:endParaRPr>
                    </a:p>
                    <a:p>
                      <a:pPr marL="339090" marR="343535" algn="ctr">
                        <a:lnSpc>
                          <a:spcPct val="100000"/>
                        </a:lnSpc>
                        <a:spcBef>
                          <a:spcPts val="0"/>
                        </a:spcBef>
                        <a:spcAft>
                          <a:spcPts val="0"/>
                        </a:spcAft>
                      </a:pPr>
                      <a:r>
                        <a:rPr lang="en-US" sz="1800">
                          <a:effectLst/>
                        </a:rPr>
                        <a:t>To</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5"/>
                        </a:spcBef>
                        <a:spcAft>
                          <a:spcPts val="0"/>
                        </a:spcAft>
                      </a:pPr>
                      <a:r>
                        <a:rPr lang="en-US" sz="1400" dirty="0">
                          <a:effectLst/>
                        </a:rPr>
                        <a:t> </a:t>
                      </a:r>
                      <a:endParaRPr lang="en-US" sz="1800" dirty="0">
                        <a:effectLst/>
                      </a:endParaRPr>
                    </a:p>
                    <a:p>
                      <a:pPr marL="584835" marR="0">
                        <a:lnSpc>
                          <a:spcPct val="100000"/>
                        </a:lnSpc>
                        <a:spcBef>
                          <a:spcPts val="0"/>
                        </a:spcBef>
                        <a:spcAft>
                          <a:spcPts val="0"/>
                        </a:spcAft>
                      </a:pPr>
                      <a:r>
                        <a:rPr lang="en-US" sz="1800" dirty="0">
                          <a:effectLst/>
                        </a:rPr>
                        <a:t>M</a:t>
                      </a:r>
                      <a:r>
                        <a:rPr lang="en-US" sz="1800" spc="-5" dirty="0">
                          <a:effectLst/>
                        </a:rPr>
                        <a:t>od</a:t>
                      </a:r>
                      <a:r>
                        <a:rPr lang="en-US" sz="1800" dirty="0">
                          <a:effectLst/>
                        </a:rPr>
                        <a:t>e</a:t>
                      </a:r>
                      <a:r>
                        <a:rPr lang="en-US" sz="1800" spc="5" dirty="0">
                          <a:effectLst/>
                        </a:rPr>
                        <a:t> </a:t>
                      </a:r>
                      <a:r>
                        <a:rPr lang="en-US" sz="1800" spc="-5" dirty="0">
                          <a:effectLst/>
                        </a:rPr>
                        <a:t>o</a:t>
                      </a:r>
                      <a:r>
                        <a:rPr lang="en-US" sz="1800" dirty="0">
                          <a:effectLst/>
                        </a:rPr>
                        <a:t>f</a:t>
                      </a:r>
                      <a:r>
                        <a:rPr lang="en-US" sz="1800" spc="10" dirty="0">
                          <a:effectLst/>
                        </a:rPr>
                        <a:t> </a:t>
                      </a:r>
                      <a:r>
                        <a:rPr lang="en-US" sz="1800" spc="5" dirty="0">
                          <a:effectLst/>
                        </a:rPr>
                        <a:t>R</a:t>
                      </a:r>
                      <a:r>
                        <a:rPr lang="en-US" sz="1800" dirty="0">
                          <a:effectLst/>
                        </a:rPr>
                        <a:t>ep</a:t>
                      </a:r>
                      <a:r>
                        <a:rPr lang="en-US" sz="1800" spc="-10" dirty="0">
                          <a:effectLst/>
                        </a:rPr>
                        <a:t>o</a:t>
                      </a:r>
                      <a:r>
                        <a:rPr lang="en-US" sz="1800" spc="-5" dirty="0">
                          <a:effectLst/>
                        </a:rPr>
                        <a:t>r</a:t>
                      </a:r>
                      <a:r>
                        <a:rPr lang="en-US" sz="1800" dirty="0">
                          <a:effectLst/>
                        </a:rPr>
                        <a:t>ti</a:t>
                      </a:r>
                      <a:r>
                        <a:rPr lang="en-US" sz="1800" spc="10" dirty="0">
                          <a:effectLst/>
                        </a:rPr>
                        <a:t>n</a:t>
                      </a:r>
                      <a:r>
                        <a:rPr lang="en-US" sz="1800" dirty="0">
                          <a:effectLst/>
                        </a:rPr>
                        <a:t>g</a:t>
                      </a:r>
                      <a:endParaRPr lang="en-US" sz="18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205179065"/>
                  </a:ext>
                </a:extLst>
              </a:tr>
              <a:tr h="1583134">
                <a:tc>
                  <a:txBody>
                    <a:bodyPr/>
                    <a:lstStyle/>
                    <a:p>
                      <a:pPr marL="0" marR="0">
                        <a:lnSpc>
                          <a:spcPct val="100000"/>
                        </a:lnSpc>
                        <a:spcBef>
                          <a:spcPts val="5"/>
                        </a:spcBef>
                        <a:spcAft>
                          <a:spcPts val="0"/>
                        </a:spcAft>
                      </a:pPr>
                      <a:r>
                        <a:rPr lang="en-US" sz="1400">
                          <a:effectLst/>
                        </a:rPr>
                        <a:t> </a:t>
                      </a:r>
                      <a:endParaRPr lang="en-US" sz="1800">
                        <a:effectLst/>
                      </a:endParaRPr>
                    </a:p>
                    <a:p>
                      <a:pPr marL="0" marR="0">
                        <a:lnSpc>
                          <a:spcPct val="100000"/>
                        </a:lnSpc>
                        <a:spcBef>
                          <a:spcPts val="0"/>
                        </a:spcBef>
                        <a:spcAft>
                          <a:spcPts val="0"/>
                        </a:spcAft>
                      </a:pPr>
                      <a:r>
                        <a:rPr lang="en-US" sz="1800">
                          <a:effectLst/>
                        </a:rPr>
                        <a:t> </a:t>
                      </a:r>
                    </a:p>
                    <a:p>
                      <a:pPr marL="0" marR="0">
                        <a:lnSpc>
                          <a:spcPct val="100000"/>
                        </a:lnSpc>
                        <a:spcBef>
                          <a:spcPts val="0"/>
                        </a:spcBef>
                        <a:spcAft>
                          <a:spcPts val="0"/>
                        </a:spcAft>
                      </a:pPr>
                      <a:r>
                        <a:rPr lang="en-US" sz="1800">
                          <a:effectLst/>
                        </a:rPr>
                        <a:t> </a:t>
                      </a:r>
                    </a:p>
                    <a:p>
                      <a:pPr marL="95250" marR="95885" algn="ctr">
                        <a:lnSpc>
                          <a:spcPct val="100000"/>
                        </a:lnSpc>
                        <a:spcBef>
                          <a:spcPts val="0"/>
                        </a:spcBef>
                        <a:spcAft>
                          <a:spcPts val="0"/>
                        </a:spcAft>
                      </a:pPr>
                      <a:r>
                        <a:rPr lang="en-US" sz="1800" spc="5">
                          <a:effectLst/>
                        </a:rPr>
                        <a:t>1.</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494665" algn="just">
                        <a:lnSpc>
                          <a:spcPct val="100000"/>
                        </a:lnSpc>
                        <a:spcBef>
                          <a:spcPts val="0"/>
                        </a:spcBef>
                        <a:spcAft>
                          <a:spcPts val="0"/>
                        </a:spcAft>
                      </a:pPr>
                      <a:r>
                        <a:rPr lang="en-US" sz="1800" spc="-5">
                          <a:effectLst/>
                        </a:rPr>
                        <a:t>C</a:t>
                      </a:r>
                      <a:r>
                        <a:rPr lang="en-US" sz="1800" spc="5">
                          <a:effectLst/>
                        </a:rPr>
                        <a:t>e</a:t>
                      </a:r>
                      <a:r>
                        <a:rPr lang="en-US" sz="1800">
                          <a:effectLst/>
                        </a:rPr>
                        <a:t>r</a:t>
                      </a:r>
                      <a:r>
                        <a:rPr lang="en-US" sz="1800" spc="5">
                          <a:effectLst/>
                        </a:rPr>
                        <a:t>ti</a:t>
                      </a:r>
                      <a:r>
                        <a:rPr lang="en-US" sz="1800" spc="-5">
                          <a:effectLst/>
                        </a:rPr>
                        <a:t>f</a:t>
                      </a:r>
                      <a:r>
                        <a:rPr lang="en-US" sz="1800" spc="5">
                          <a:effectLst/>
                        </a:rPr>
                        <a:t>i</a:t>
                      </a:r>
                      <a:r>
                        <a:rPr lang="en-US" sz="1800">
                          <a:effectLst/>
                        </a:rPr>
                        <a:t>ca</a:t>
                      </a:r>
                      <a:r>
                        <a:rPr lang="en-US" sz="1800" spc="5">
                          <a:effectLst/>
                        </a:rPr>
                        <a:t>t</a:t>
                      </a:r>
                      <a:r>
                        <a:rPr lang="en-US" sz="1800">
                          <a:effectLst/>
                        </a:rPr>
                        <a:t>e </a:t>
                      </a:r>
                      <a:r>
                        <a:rPr lang="en-US" sz="1800" spc="-15">
                          <a:effectLst/>
                        </a:rPr>
                        <a:t>c</a:t>
                      </a:r>
                      <a:r>
                        <a:rPr lang="en-US" sz="1800" spc="5">
                          <a:effectLst/>
                        </a:rPr>
                        <a:t>o</a:t>
                      </a:r>
                      <a:r>
                        <a:rPr lang="en-US" sz="1800" spc="-5">
                          <a:effectLst/>
                        </a:rPr>
                        <a:t>nf</a:t>
                      </a:r>
                      <a:r>
                        <a:rPr lang="en-US" sz="1800" spc="5">
                          <a:effectLst/>
                        </a:rPr>
                        <a:t>i</a:t>
                      </a:r>
                      <a:r>
                        <a:rPr lang="en-US" sz="1800">
                          <a:effectLst/>
                        </a:rPr>
                        <a:t>rm</a:t>
                      </a:r>
                      <a:r>
                        <a:rPr lang="en-US" sz="1800" spc="5">
                          <a:effectLst/>
                        </a:rPr>
                        <a:t>i</a:t>
                      </a:r>
                      <a:r>
                        <a:rPr lang="en-US" sz="1800" spc="-5">
                          <a:effectLst/>
                        </a:rPr>
                        <a:t>n</a:t>
                      </a:r>
                      <a:r>
                        <a:rPr lang="en-US" sz="1800">
                          <a:effectLst/>
                        </a:rPr>
                        <a:t>g </a:t>
                      </a:r>
                      <a:r>
                        <a:rPr lang="en-US" sz="1800" spc="5">
                          <a:effectLst/>
                        </a:rPr>
                        <a:t>t</a:t>
                      </a:r>
                      <a:r>
                        <a:rPr lang="en-US" sz="1800" spc="-5">
                          <a:effectLst/>
                        </a:rPr>
                        <a:t>h</a:t>
                      </a:r>
                      <a:r>
                        <a:rPr lang="en-US" sz="1800">
                          <a:effectLst/>
                        </a:rPr>
                        <a:t>e</a:t>
                      </a:r>
                    </a:p>
                    <a:p>
                      <a:pPr marL="64770" marR="275590" algn="just">
                        <a:lnSpc>
                          <a:spcPct val="100000"/>
                        </a:lnSpc>
                        <a:spcBef>
                          <a:spcPts val="165"/>
                        </a:spcBef>
                        <a:spcAft>
                          <a:spcPts val="0"/>
                        </a:spcAft>
                      </a:pPr>
                      <a:r>
                        <a:rPr lang="en-US" sz="1800">
                          <a:effectLst/>
                        </a:rPr>
                        <a:t>r</a:t>
                      </a:r>
                      <a:r>
                        <a:rPr lang="en-US" sz="1800" spc="5">
                          <a:effectLst/>
                        </a:rPr>
                        <a:t>e</a:t>
                      </a:r>
                      <a:r>
                        <a:rPr lang="en-US" sz="1800">
                          <a:effectLst/>
                        </a:rPr>
                        <a:t>ad</a:t>
                      </a:r>
                      <a:r>
                        <a:rPr lang="en-US" sz="1800" spc="5">
                          <a:effectLst/>
                        </a:rPr>
                        <a:t>i</a:t>
                      </a:r>
                      <a:r>
                        <a:rPr lang="en-US" sz="1800" spc="-5">
                          <a:effectLst/>
                        </a:rPr>
                        <a:t>n</a:t>
                      </a:r>
                      <a:r>
                        <a:rPr lang="en-US" sz="1800" spc="5">
                          <a:effectLst/>
                        </a:rPr>
                        <a:t>e</a:t>
                      </a:r>
                      <a:r>
                        <a:rPr lang="en-US" sz="1800">
                          <a:effectLst/>
                        </a:rPr>
                        <a:t>ss </a:t>
                      </a:r>
                      <a:r>
                        <a:rPr lang="en-US" sz="1800" spc="5">
                          <a:effectLst/>
                        </a:rPr>
                        <a:t>o</a:t>
                      </a:r>
                      <a:r>
                        <a:rPr lang="en-US" sz="1800">
                          <a:effectLst/>
                        </a:rPr>
                        <a:t>f</a:t>
                      </a:r>
                      <a:r>
                        <a:rPr lang="en-US" sz="1800" spc="-10">
                          <a:effectLst/>
                        </a:rPr>
                        <a:t> </a:t>
                      </a:r>
                      <a:r>
                        <a:rPr lang="en-US" sz="1800" spc="-5">
                          <a:effectLst/>
                        </a:rPr>
                        <a:t>C</a:t>
                      </a:r>
                      <a:r>
                        <a:rPr lang="en-US" sz="1800" spc="5">
                          <a:effectLst/>
                        </a:rPr>
                        <a:t>o</a:t>
                      </a:r>
                      <a:r>
                        <a:rPr lang="en-US" sz="1800" spc="-5">
                          <a:effectLst/>
                        </a:rPr>
                        <a:t>un</a:t>
                      </a:r>
                      <a:r>
                        <a:rPr lang="en-US" sz="1800" spc="5">
                          <a:effectLst/>
                        </a:rPr>
                        <a:t>ti</a:t>
                      </a:r>
                      <a:r>
                        <a:rPr lang="en-US" sz="1800" spc="-5">
                          <a:effectLst/>
                        </a:rPr>
                        <a:t>n</a:t>
                      </a:r>
                      <a:r>
                        <a:rPr lang="en-US" sz="1800">
                          <a:effectLst/>
                        </a:rPr>
                        <a:t>g </a:t>
                      </a:r>
                      <a:r>
                        <a:rPr lang="en-US" sz="1800" spc="-5">
                          <a:effectLst/>
                        </a:rPr>
                        <a:t>C</a:t>
                      </a:r>
                      <a:r>
                        <a:rPr lang="en-US" sz="1800" spc="5">
                          <a:effectLst/>
                        </a:rPr>
                        <a:t>e</a:t>
                      </a:r>
                      <a:r>
                        <a:rPr lang="en-US" sz="1800" spc="-5">
                          <a:effectLst/>
                        </a:rPr>
                        <a:t>n</a:t>
                      </a:r>
                      <a:r>
                        <a:rPr lang="en-US" sz="1800" spc="15">
                          <a:effectLst/>
                        </a:rPr>
                        <a:t>t</a:t>
                      </a:r>
                      <a:r>
                        <a:rPr lang="en-US" sz="1800">
                          <a:effectLst/>
                        </a:rPr>
                        <a:t>re </a:t>
                      </a:r>
                      <a:r>
                        <a:rPr lang="en-US" sz="1800" spc="5">
                          <a:effectLst/>
                        </a:rPr>
                        <a:t>i</a:t>
                      </a:r>
                      <a:r>
                        <a:rPr lang="en-US" sz="1800" spc="-5">
                          <a:effectLst/>
                        </a:rPr>
                        <a:t>n</a:t>
                      </a:r>
                      <a:r>
                        <a:rPr lang="en-US" sz="1800">
                          <a:effectLst/>
                        </a:rPr>
                        <a:t>c</a:t>
                      </a:r>
                      <a:r>
                        <a:rPr lang="en-US" sz="1800" spc="5">
                          <a:effectLst/>
                        </a:rPr>
                        <a:t>l</a:t>
                      </a:r>
                      <a:r>
                        <a:rPr lang="en-US" sz="1800" spc="-5">
                          <a:effectLst/>
                        </a:rPr>
                        <a:t>u</a:t>
                      </a:r>
                      <a:r>
                        <a:rPr lang="en-US" sz="1800" spc="5">
                          <a:effectLst/>
                        </a:rPr>
                        <a:t>di</a:t>
                      </a:r>
                      <a:r>
                        <a:rPr lang="en-US" sz="1800" spc="-5">
                          <a:effectLst/>
                        </a:rPr>
                        <a:t>n</a:t>
                      </a:r>
                      <a:r>
                        <a:rPr lang="en-US" sz="1800">
                          <a:effectLst/>
                        </a:rPr>
                        <a:t>g </a:t>
                      </a:r>
                      <a:r>
                        <a:rPr lang="en-US" sz="1800" spc="5">
                          <a:effectLst/>
                        </a:rPr>
                        <a:t>e</a:t>
                      </a:r>
                      <a:r>
                        <a:rPr lang="en-US" sz="1800" spc="-5">
                          <a:effectLst/>
                        </a:rPr>
                        <a:t>v</a:t>
                      </a:r>
                      <a:r>
                        <a:rPr lang="en-US" sz="1800" spc="5">
                          <a:effectLst/>
                        </a:rPr>
                        <a:t>e</a:t>
                      </a:r>
                      <a:r>
                        <a:rPr lang="en-US" sz="1800">
                          <a:effectLst/>
                        </a:rPr>
                        <a:t>ry</a:t>
                      </a:r>
                      <a:r>
                        <a:rPr lang="en-US" sz="1800" spc="-10">
                          <a:effectLst/>
                        </a:rPr>
                        <a:t> </a:t>
                      </a:r>
                      <a:r>
                        <a:rPr lang="en-US" sz="1800">
                          <a:effectLst/>
                        </a:rPr>
                        <a:t>c</a:t>
                      </a:r>
                      <a:r>
                        <a:rPr lang="en-US" sz="1800" spc="5">
                          <a:effectLst/>
                        </a:rPr>
                        <a:t>o</a:t>
                      </a:r>
                      <a:r>
                        <a:rPr lang="en-US" sz="1800" spc="-5">
                          <a:effectLst/>
                        </a:rPr>
                        <a:t>un</a:t>
                      </a:r>
                      <a:r>
                        <a:rPr lang="en-US" sz="1800" spc="5">
                          <a:effectLst/>
                        </a:rPr>
                        <a:t>ti</a:t>
                      </a:r>
                      <a:r>
                        <a:rPr lang="en-US" sz="1800" spc="-5">
                          <a:effectLst/>
                        </a:rPr>
                        <a:t>n</a:t>
                      </a:r>
                      <a:r>
                        <a:rPr lang="en-US" sz="1800">
                          <a:effectLst/>
                        </a:rPr>
                        <a:t>g </a:t>
                      </a:r>
                      <a:r>
                        <a:rPr lang="en-US" sz="1800" spc="5">
                          <a:effectLst/>
                        </a:rPr>
                        <a:t>h</a:t>
                      </a:r>
                      <a:r>
                        <a:rPr lang="en-US" sz="1800">
                          <a:effectLst/>
                        </a:rPr>
                        <a:t>a</a:t>
                      </a:r>
                      <a:r>
                        <a:rPr lang="en-US" sz="1800" spc="5">
                          <a:effectLst/>
                        </a:rPr>
                        <a:t>l</a:t>
                      </a:r>
                      <a:r>
                        <a:rPr lang="en-US" sz="1800">
                          <a:effectLst/>
                        </a:rPr>
                        <a:t>l (A</a:t>
                      </a:r>
                      <a:r>
                        <a:rPr lang="en-US" sz="1800" spc="-10">
                          <a:effectLst/>
                        </a:rPr>
                        <a:t>n</a:t>
                      </a:r>
                      <a:r>
                        <a:rPr lang="en-US" sz="1800" spc="-5">
                          <a:effectLst/>
                        </a:rPr>
                        <a:t>n</a:t>
                      </a:r>
                      <a:r>
                        <a:rPr lang="en-US" sz="1800">
                          <a:effectLst/>
                        </a:rPr>
                        <a:t>e</a:t>
                      </a:r>
                      <a:r>
                        <a:rPr lang="en-US" sz="1800" spc="10">
                          <a:effectLst/>
                        </a:rPr>
                        <a:t>x</a:t>
                      </a:r>
                      <a:r>
                        <a:rPr lang="en-US" sz="1800" spc="-5">
                          <a:effectLst/>
                        </a:rPr>
                        <a:t>ur</a:t>
                      </a:r>
                      <a:r>
                        <a:rPr lang="en-US" sz="1800">
                          <a:effectLst/>
                        </a:rPr>
                        <a:t>e</a:t>
                      </a:r>
                      <a:r>
                        <a:rPr lang="en-US" sz="1800" spc="10">
                          <a:effectLst/>
                        </a:rPr>
                        <a:t> </a:t>
                      </a:r>
                      <a:r>
                        <a:rPr lang="en-US" sz="1800">
                          <a:effectLst/>
                        </a:rPr>
                        <a:t>– </a:t>
                      </a:r>
                      <a:r>
                        <a:rPr lang="en-US" sz="1800" spc="-5">
                          <a:effectLst/>
                        </a:rPr>
                        <a:t>1</a:t>
                      </a:r>
                      <a:r>
                        <a:rPr lang="en-US" sz="1800">
                          <a:effectLst/>
                        </a:rPr>
                        <a:t>A &amp;</a:t>
                      </a:r>
                      <a:r>
                        <a:rPr lang="en-US" sz="1800" spc="10">
                          <a:effectLst/>
                        </a:rPr>
                        <a:t> </a:t>
                      </a:r>
                      <a:r>
                        <a:rPr lang="en-US" sz="1800" spc="-5">
                          <a:effectLst/>
                        </a:rPr>
                        <a:t>1</a:t>
                      </a:r>
                      <a:r>
                        <a:rPr lang="en-US" sz="1800">
                          <a:effectLst/>
                        </a:rPr>
                        <a:t>B)</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10"/>
                        </a:spcBef>
                        <a:spcAft>
                          <a:spcPts val="0"/>
                        </a:spcAft>
                      </a:pPr>
                      <a:r>
                        <a:rPr lang="en-US" sz="1400">
                          <a:effectLst/>
                        </a:rPr>
                        <a:t> </a:t>
                      </a:r>
                      <a:endParaRPr lang="en-US" sz="1800">
                        <a:effectLst/>
                      </a:endParaRPr>
                    </a:p>
                    <a:p>
                      <a:pPr marL="0" marR="0">
                        <a:lnSpc>
                          <a:spcPct val="100000"/>
                        </a:lnSpc>
                        <a:spcBef>
                          <a:spcPts val="0"/>
                        </a:spcBef>
                        <a:spcAft>
                          <a:spcPts val="0"/>
                        </a:spcAft>
                      </a:pPr>
                      <a:r>
                        <a:rPr lang="en-US" sz="1800">
                          <a:effectLst/>
                        </a:rPr>
                        <a:t> </a:t>
                      </a:r>
                    </a:p>
                    <a:p>
                      <a:pPr marL="0" marR="0">
                        <a:lnSpc>
                          <a:spcPct val="100000"/>
                        </a:lnSpc>
                        <a:spcBef>
                          <a:spcPts val="0"/>
                        </a:spcBef>
                        <a:spcAft>
                          <a:spcPts val="0"/>
                        </a:spcAft>
                      </a:pPr>
                      <a:r>
                        <a:rPr lang="en-US" sz="1800">
                          <a:effectLst/>
                        </a:rPr>
                        <a:t> </a:t>
                      </a:r>
                    </a:p>
                    <a:p>
                      <a:pPr marL="63500" marR="0">
                        <a:lnSpc>
                          <a:spcPct val="100000"/>
                        </a:lnSpc>
                        <a:spcBef>
                          <a:spcPts val="0"/>
                        </a:spcBef>
                        <a:spcAft>
                          <a:spcPts val="0"/>
                        </a:spcAft>
                      </a:pPr>
                      <a:r>
                        <a:rPr lang="en-US" sz="1800">
                          <a:effectLst/>
                        </a:rPr>
                        <a:t>D.</a:t>
                      </a:r>
                      <a:r>
                        <a:rPr lang="en-US" sz="1800" spc="-5">
                          <a:effectLst/>
                        </a:rPr>
                        <a:t>E.</a:t>
                      </a:r>
                      <a:r>
                        <a:rPr lang="en-US" sz="1800">
                          <a:effectLst/>
                        </a:rPr>
                        <a:t>O.</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10"/>
                        </a:spcBef>
                        <a:spcAft>
                          <a:spcPts val="0"/>
                        </a:spcAft>
                      </a:pPr>
                      <a:r>
                        <a:rPr lang="en-US" sz="1400" dirty="0">
                          <a:effectLst/>
                        </a:rPr>
                        <a:t> </a:t>
                      </a:r>
                      <a:endParaRPr lang="en-US" sz="1800" dirty="0">
                        <a:effectLst/>
                      </a:endParaRPr>
                    </a:p>
                    <a:p>
                      <a:pPr marL="0" marR="0">
                        <a:lnSpc>
                          <a:spcPct val="100000"/>
                        </a:lnSpc>
                        <a:spcBef>
                          <a:spcPts val="0"/>
                        </a:spcBef>
                        <a:spcAft>
                          <a:spcPts val="0"/>
                        </a:spcAft>
                      </a:pPr>
                      <a:r>
                        <a:rPr lang="en-US" sz="1800" dirty="0">
                          <a:effectLst/>
                        </a:rPr>
                        <a:t> </a:t>
                      </a:r>
                    </a:p>
                    <a:p>
                      <a:pPr marL="0" marR="0">
                        <a:lnSpc>
                          <a:spcPct val="100000"/>
                        </a:lnSpc>
                        <a:spcBef>
                          <a:spcPts val="0"/>
                        </a:spcBef>
                        <a:spcAft>
                          <a:spcPts val="0"/>
                        </a:spcAft>
                      </a:pPr>
                      <a:r>
                        <a:rPr lang="en-US" sz="1800" dirty="0">
                          <a:effectLst/>
                        </a:rPr>
                        <a:t> </a:t>
                      </a:r>
                    </a:p>
                    <a:p>
                      <a:pPr marL="318135" marR="0">
                        <a:lnSpc>
                          <a:spcPct val="100000"/>
                        </a:lnSpc>
                        <a:spcBef>
                          <a:spcPts val="0"/>
                        </a:spcBef>
                        <a:spcAft>
                          <a:spcPts val="0"/>
                        </a:spcAft>
                      </a:pPr>
                      <a:r>
                        <a:rPr lang="en-US" sz="1800" spc="5" dirty="0" smtClean="0">
                          <a:effectLst/>
                        </a:rPr>
                        <a:t>On C-3 day</a:t>
                      </a:r>
                      <a:endParaRPr lang="en-US" sz="1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10"/>
                        </a:spcBef>
                        <a:spcAft>
                          <a:spcPts val="0"/>
                        </a:spcAft>
                      </a:pPr>
                      <a:r>
                        <a:rPr lang="en-US" sz="1400">
                          <a:effectLst/>
                        </a:rPr>
                        <a:t> </a:t>
                      </a:r>
                      <a:endParaRPr lang="en-US" sz="1800">
                        <a:effectLst/>
                      </a:endParaRPr>
                    </a:p>
                    <a:p>
                      <a:pPr marL="0" marR="0">
                        <a:lnSpc>
                          <a:spcPct val="100000"/>
                        </a:lnSpc>
                        <a:spcBef>
                          <a:spcPts val="0"/>
                        </a:spcBef>
                        <a:spcAft>
                          <a:spcPts val="0"/>
                        </a:spcAft>
                      </a:pPr>
                      <a:r>
                        <a:rPr lang="en-US" sz="1800">
                          <a:effectLst/>
                        </a:rPr>
                        <a:t> </a:t>
                      </a:r>
                    </a:p>
                    <a:p>
                      <a:pPr marL="0" marR="0">
                        <a:lnSpc>
                          <a:spcPct val="100000"/>
                        </a:lnSpc>
                        <a:spcBef>
                          <a:spcPts val="0"/>
                        </a:spcBef>
                        <a:spcAft>
                          <a:spcPts val="0"/>
                        </a:spcAft>
                      </a:pPr>
                      <a:r>
                        <a:rPr lang="en-US" sz="1800">
                          <a:effectLst/>
                        </a:rPr>
                        <a:t> </a:t>
                      </a:r>
                    </a:p>
                    <a:p>
                      <a:pPr marL="255270" marR="0">
                        <a:lnSpc>
                          <a:spcPct val="100000"/>
                        </a:lnSpc>
                        <a:spcBef>
                          <a:spcPts val="0"/>
                        </a:spcBef>
                        <a:spcAft>
                          <a:spcPts val="0"/>
                        </a:spcAft>
                      </a:pPr>
                      <a:r>
                        <a:rPr lang="en-US" sz="1800" spc="-5">
                          <a:effectLst/>
                        </a:rPr>
                        <a:t>C.E.</a:t>
                      </a:r>
                      <a:r>
                        <a:rPr lang="en-US" sz="1800" spc="10">
                          <a:effectLst/>
                        </a:rPr>
                        <a:t>O</a:t>
                      </a:r>
                      <a:r>
                        <a:rPr lang="en-US" sz="1800">
                          <a:effectLst/>
                        </a:rPr>
                        <a:t>.</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en-US" sz="1800">
                          <a:effectLst/>
                        </a:rPr>
                        <a:t> </a:t>
                      </a:r>
                    </a:p>
                    <a:p>
                      <a:pPr marL="64770" marR="177800">
                        <a:lnSpc>
                          <a:spcPct val="100000"/>
                        </a:lnSpc>
                        <a:spcBef>
                          <a:spcPts val="0"/>
                        </a:spcBef>
                        <a:spcAft>
                          <a:spcPts val="0"/>
                        </a:spcAft>
                      </a:pPr>
                      <a:r>
                        <a:rPr lang="en-US" sz="1800">
                          <a:effectLst/>
                        </a:rPr>
                        <a:t>T</a:t>
                      </a:r>
                      <a:r>
                        <a:rPr lang="en-US" sz="1800" spc="-10">
                          <a:effectLst/>
                        </a:rPr>
                        <a:t>h</a:t>
                      </a:r>
                      <a:r>
                        <a:rPr lang="en-US" sz="1800">
                          <a:effectLst/>
                        </a:rPr>
                        <a:t>e s</a:t>
                      </a:r>
                      <a:r>
                        <a:rPr lang="en-US" sz="1800" spc="5">
                          <a:effectLst/>
                        </a:rPr>
                        <a:t>ig</a:t>
                      </a:r>
                      <a:r>
                        <a:rPr lang="en-US" sz="1800" spc="-5">
                          <a:effectLst/>
                        </a:rPr>
                        <a:t>n</a:t>
                      </a:r>
                      <a:r>
                        <a:rPr lang="en-US" sz="1800" spc="5">
                          <a:effectLst/>
                        </a:rPr>
                        <a:t>e</a:t>
                      </a:r>
                      <a:r>
                        <a:rPr lang="en-US" sz="1800">
                          <a:effectLst/>
                        </a:rPr>
                        <a:t>d </a:t>
                      </a:r>
                      <a:r>
                        <a:rPr lang="en-US" sz="1800" spc="5">
                          <a:effectLst/>
                        </a:rPr>
                        <a:t>pd</a:t>
                      </a:r>
                      <a:r>
                        <a:rPr lang="en-US" sz="1800">
                          <a:effectLst/>
                        </a:rPr>
                        <a:t>f</a:t>
                      </a:r>
                      <a:r>
                        <a:rPr lang="en-US" sz="1800" spc="-10">
                          <a:effectLst/>
                        </a:rPr>
                        <a:t> </a:t>
                      </a:r>
                      <a:r>
                        <a:rPr lang="en-US" sz="1800" spc="5">
                          <a:effectLst/>
                        </a:rPr>
                        <a:t>i</a:t>
                      </a:r>
                      <a:r>
                        <a:rPr lang="en-US" sz="1800">
                          <a:effectLst/>
                        </a:rPr>
                        <a:t>s</a:t>
                      </a:r>
                      <a:r>
                        <a:rPr lang="en-US" sz="1800" spc="-5">
                          <a:effectLst/>
                        </a:rPr>
                        <a:t> </a:t>
                      </a:r>
                      <a:r>
                        <a:rPr lang="en-US" sz="1800" spc="5">
                          <a:effectLst/>
                        </a:rPr>
                        <a:t>t</a:t>
                      </a:r>
                      <a:r>
                        <a:rPr lang="en-US" sz="1800">
                          <a:effectLst/>
                        </a:rPr>
                        <a:t>o </a:t>
                      </a:r>
                      <a:r>
                        <a:rPr lang="en-US" sz="1800" spc="5">
                          <a:effectLst/>
                        </a:rPr>
                        <a:t>b</a:t>
                      </a:r>
                      <a:r>
                        <a:rPr lang="en-US" sz="1800">
                          <a:effectLst/>
                        </a:rPr>
                        <a:t>e</a:t>
                      </a:r>
                      <a:r>
                        <a:rPr lang="en-US" sz="1800" spc="10">
                          <a:effectLst/>
                        </a:rPr>
                        <a:t> </a:t>
                      </a:r>
                      <a:r>
                        <a:rPr lang="en-US" sz="1800">
                          <a:effectLst/>
                        </a:rPr>
                        <a:t>sent</a:t>
                      </a:r>
                      <a:r>
                        <a:rPr lang="en-US" sz="1800" spc="-60">
                          <a:effectLst/>
                        </a:rPr>
                        <a:t> </a:t>
                      </a:r>
                      <a:r>
                        <a:rPr lang="en-US" sz="2000">
                          <a:effectLst/>
                        </a:rPr>
                        <a:t>th</a:t>
                      </a:r>
                      <a:r>
                        <a:rPr lang="en-US" sz="2000" spc="-15">
                          <a:effectLst/>
                        </a:rPr>
                        <a:t>r</a:t>
                      </a:r>
                      <a:r>
                        <a:rPr lang="en-US" sz="2000" spc="5">
                          <a:effectLst/>
                        </a:rPr>
                        <a:t>o</a:t>
                      </a:r>
                      <a:r>
                        <a:rPr lang="en-US" sz="2000" spc="-5">
                          <a:effectLst/>
                        </a:rPr>
                        <a:t>ug</a:t>
                      </a:r>
                      <a:r>
                        <a:rPr lang="en-US" sz="2000">
                          <a:effectLst/>
                        </a:rPr>
                        <a:t>h </a:t>
                      </a:r>
                      <a:r>
                        <a:rPr lang="en-US" sz="2000" spc="5">
                          <a:effectLst/>
                        </a:rPr>
                        <a:t>e</a:t>
                      </a:r>
                      <a:r>
                        <a:rPr lang="en-US" sz="2000">
                          <a:effectLst/>
                        </a:rPr>
                        <a:t>-</a:t>
                      </a:r>
                      <a:r>
                        <a:rPr lang="en-US" sz="2000" spc="5">
                          <a:effectLst/>
                        </a:rPr>
                        <a:t>m</a:t>
                      </a:r>
                      <a:r>
                        <a:rPr lang="en-US" sz="2000">
                          <a:effectLst/>
                        </a:rPr>
                        <a:t>ail</a:t>
                      </a:r>
                      <a:endParaRPr lang="en-US" sz="18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2780643111"/>
                  </a:ext>
                </a:extLst>
              </a:tr>
              <a:tr h="2356792">
                <a:tc>
                  <a:txBody>
                    <a:bodyPr/>
                    <a:lstStyle/>
                    <a:p>
                      <a:pPr marL="0" marR="0">
                        <a:lnSpc>
                          <a:spcPct val="100000"/>
                        </a:lnSpc>
                        <a:spcBef>
                          <a:spcPts val="0"/>
                        </a:spcBef>
                        <a:spcAft>
                          <a:spcPts val="0"/>
                        </a:spcAft>
                      </a:pPr>
                      <a:r>
                        <a:rPr lang="en-US" sz="1800">
                          <a:effectLst/>
                        </a:rPr>
                        <a:t> </a:t>
                      </a:r>
                    </a:p>
                    <a:p>
                      <a:pPr marL="0" marR="0">
                        <a:lnSpc>
                          <a:spcPct val="100000"/>
                        </a:lnSpc>
                        <a:spcBef>
                          <a:spcPts val="0"/>
                        </a:spcBef>
                        <a:spcAft>
                          <a:spcPts val="0"/>
                        </a:spcAft>
                      </a:pPr>
                      <a:r>
                        <a:rPr lang="en-US" sz="1800">
                          <a:effectLst/>
                        </a:rPr>
                        <a:t> </a:t>
                      </a:r>
                    </a:p>
                    <a:p>
                      <a:pPr marL="0" marR="0">
                        <a:lnSpc>
                          <a:spcPct val="100000"/>
                        </a:lnSpc>
                        <a:spcBef>
                          <a:spcPts val="30"/>
                        </a:spcBef>
                        <a:spcAft>
                          <a:spcPts val="0"/>
                        </a:spcAft>
                      </a:pPr>
                      <a:r>
                        <a:rPr lang="en-US" sz="2000">
                          <a:effectLst/>
                        </a:rPr>
                        <a:t> </a:t>
                      </a:r>
                      <a:endParaRPr lang="en-US" sz="1800">
                        <a:effectLst/>
                      </a:endParaRPr>
                    </a:p>
                    <a:p>
                      <a:pPr marL="95250" marR="95885" algn="ctr">
                        <a:lnSpc>
                          <a:spcPct val="100000"/>
                        </a:lnSpc>
                        <a:spcBef>
                          <a:spcPts val="0"/>
                        </a:spcBef>
                        <a:spcAft>
                          <a:spcPts val="0"/>
                        </a:spcAft>
                      </a:pPr>
                      <a:r>
                        <a:rPr lang="en-US" sz="1800" spc="5">
                          <a:effectLst/>
                        </a:rPr>
                        <a:t>2.</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nSpc>
                          <a:spcPct val="100000"/>
                        </a:lnSpc>
                        <a:spcBef>
                          <a:spcPts val="0"/>
                        </a:spcBef>
                        <a:spcAft>
                          <a:spcPts val="0"/>
                        </a:spcAft>
                      </a:pPr>
                      <a:r>
                        <a:rPr lang="en-US" sz="1800" spc="-5">
                          <a:effectLst/>
                        </a:rPr>
                        <a:t>C</a:t>
                      </a:r>
                      <a:r>
                        <a:rPr lang="en-US" sz="1800" spc="5">
                          <a:effectLst/>
                        </a:rPr>
                        <a:t>o</a:t>
                      </a:r>
                      <a:r>
                        <a:rPr lang="en-US" sz="1800" spc="-5">
                          <a:effectLst/>
                        </a:rPr>
                        <a:t>nf</a:t>
                      </a:r>
                      <a:r>
                        <a:rPr lang="en-US" sz="1800" spc="5">
                          <a:effectLst/>
                        </a:rPr>
                        <a:t>i</a:t>
                      </a:r>
                      <a:r>
                        <a:rPr lang="en-US" sz="1800">
                          <a:effectLst/>
                        </a:rPr>
                        <a:t>rma</a:t>
                      </a:r>
                      <a:r>
                        <a:rPr lang="en-US" sz="1800" spc="5">
                          <a:effectLst/>
                        </a:rPr>
                        <a:t>tio</a:t>
                      </a:r>
                      <a:r>
                        <a:rPr lang="en-US" sz="1800">
                          <a:effectLst/>
                        </a:rPr>
                        <a:t>n</a:t>
                      </a:r>
                      <a:r>
                        <a:rPr lang="en-US" sz="1800" spc="-10">
                          <a:effectLst/>
                        </a:rPr>
                        <a:t> </a:t>
                      </a:r>
                      <a:r>
                        <a:rPr lang="en-US" sz="1800">
                          <a:effectLst/>
                        </a:rPr>
                        <a:t>Re</a:t>
                      </a:r>
                      <a:r>
                        <a:rPr lang="en-US" sz="1800" spc="5">
                          <a:effectLst/>
                        </a:rPr>
                        <a:t>po</a:t>
                      </a:r>
                      <a:r>
                        <a:rPr lang="en-US" sz="1800" spc="-10">
                          <a:effectLst/>
                        </a:rPr>
                        <a:t>r</a:t>
                      </a:r>
                      <a:r>
                        <a:rPr lang="en-US" sz="1800">
                          <a:effectLst/>
                        </a:rPr>
                        <a:t>t </a:t>
                      </a:r>
                      <a:r>
                        <a:rPr lang="en-US" sz="1800" spc="5">
                          <a:effectLst/>
                        </a:rPr>
                        <a:t>o</a:t>
                      </a:r>
                      <a:r>
                        <a:rPr lang="en-US" sz="1800">
                          <a:effectLst/>
                        </a:rPr>
                        <a:t>n</a:t>
                      </a:r>
                      <a:r>
                        <a:rPr lang="en-US" sz="1800" spc="-10">
                          <a:effectLst/>
                        </a:rPr>
                        <a:t> </a:t>
                      </a:r>
                      <a:r>
                        <a:rPr lang="en-US" sz="1800">
                          <a:effectLst/>
                        </a:rPr>
                        <a:t>sen</a:t>
                      </a:r>
                      <a:r>
                        <a:rPr lang="en-US" sz="1800" spc="5">
                          <a:effectLst/>
                        </a:rPr>
                        <a:t>di</a:t>
                      </a:r>
                      <a:r>
                        <a:rPr lang="en-US" sz="1800" spc="-5">
                          <a:effectLst/>
                        </a:rPr>
                        <a:t>n</a:t>
                      </a:r>
                      <a:r>
                        <a:rPr lang="en-US" sz="1800">
                          <a:effectLst/>
                        </a:rPr>
                        <a:t>g</a:t>
                      </a:r>
                    </a:p>
                    <a:p>
                      <a:pPr marL="64770" marR="85725">
                        <a:lnSpc>
                          <a:spcPct val="100000"/>
                        </a:lnSpc>
                        <a:spcBef>
                          <a:spcPts val="165"/>
                        </a:spcBef>
                        <a:spcAft>
                          <a:spcPts val="0"/>
                        </a:spcAft>
                      </a:pPr>
                      <a:r>
                        <a:rPr lang="en-US" sz="1800" spc="-5">
                          <a:effectLst/>
                        </a:rPr>
                        <a:t>n</a:t>
                      </a:r>
                      <a:r>
                        <a:rPr lang="en-US" sz="1800" spc="5">
                          <a:effectLst/>
                        </a:rPr>
                        <a:t>oti</a:t>
                      </a:r>
                      <a:r>
                        <a:rPr lang="en-US" sz="1800">
                          <a:effectLst/>
                        </a:rPr>
                        <a:t>ce </a:t>
                      </a:r>
                      <a:r>
                        <a:rPr lang="en-US" sz="1800" spc="-10">
                          <a:effectLst/>
                        </a:rPr>
                        <a:t>t</a:t>
                      </a:r>
                      <a:r>
                        <a:rPr lang="en-US" sz="1800">
                          <a:effectLst/>
                        </a:rPr>
                        <a:t>o </a:t>
                      </a:r>
                      <a:r>
                        <a:rPr lang="en-US" sz="1800" spc="-5">
                          <a:effectLst/>
                        </a:rPr>
                        <a:t>C</a:t>
                      </a:r>
                      <a:r>
                        <a:rPr lang="en-US" sz="1800">
                          <a:effectLst/>
                        </a:rPr>
                        <a:t>a</a:t>
                      </a:r>
                      <a:r>
                        <a:rPr lang="en-US" sz="1800" spc="-5">
                          <a:effectLst/>
                        </a:rPr>
                        <a:t>n</a:t>
                      </a:r>
                      <a:r>
                        <a:rPr lang="en-US" sz="1800" spc="5">
                          <a:effectLst/>
                        </a:rPr>
                        <a:t>did</a:t>
                      </a:r>
                      <a:r>
                        <a:rPr lang="en-US" sz="1800">
                          <a:effectLst/>
                        </a:rPr>
                        <a:t>a</a:t>
                      </a:r>
                      <a:r>
                        <a:rPr lang="en-US" sz="1800" spc="5">
                          <a:effectLst/>
                        </a:rPr>
                        <a:t>te</a:t>
                      </a:r>
                      <a:r>
                        <a:rPr lang="en-US" sz="1800">
                          <a:effectLst/>
                        </a:rPr>
                        <a:t>s</a:t>
                      </a:r>
                      <a:r>
                        <a:rPr lang="en-US" sz="1800" spc="5">
                          <a:effectLst/>
                        </a:rPr>
                        <a:t> o</a:t>
                      </a:r>
                      <a:r>
                        <a:rPr lang="en-US" sz="1800">
                          <a:effectLst/>
                        </a:rPr>
                        <a:t>r</a:t>
                      </a:r>
                      <a:r>
                        <a:rPr lang="en-US" sz="1800" spc="-5">
                          <a:effectLst/>
                        </a:rPr>
                        <a:t> </a:t>
                      </a:r>
                      <a:r>
                        <a:rPr lang="en-US" sz="1800" spc="5">
                          <a:effectLst/>
                        </a:rPr>
                        <a:t>t</a:t>
                      </a:r>
                      <a:r>
                        <a:rPr lang="en-US" sz="1800" spc="-20">
                          <a:effectLst/>
                        </a:rPr>
                        <a:t>h</a:t>
                      </a:r>
                      <a:r>
                        <a:rPr lang="en-US" sz="1800" spc="5">
                          <a:effectLst/>
                        </a:rPr>
                        <a:t>ei</a:t>
                      </a:r>
                      <a:r>
                        <a:rPr lang="en-US" sz="1800">
                          <a:effectLst/>
                        </a:rPr>
                        <a:t>r </a:t>
                      </a:r>
                      <a:r>
                        <a:rPr lang="en-US" sz="1800" spc="-5">
                          <a:effectLst/>
                        </a:rPr>
                        <a:t>E</a:t>
                      </a:r>
                      <a:r>
                        <a:rPr lang="en-US" sz="1800" spc="5">
                          <a:effectLst/>
                        </a:rPr>
                        <a:t>le</a:t>
                      </a:r>
                      <a:r>
                        <a:rPr lang="en-US" sz="1800">
                          <a:effectLst/>
                        </a:rPr>
                        <a:t>c</a:t>
                      </a:r>
                      <a:r>
                        <a:rPr lang="en-US" sz="1800" spc="5">
                          <a:effectLst/>
                        </a:rPr>
                        <a:t>t</a:t>
                      </a:r>
                      <a:r>
                        <a:rPr lang="en-US" sz="1800" spc="-5">
                          <a:effectLst/>
                        </a:rPr>
                        <a:t>i</a:t>
                      </a:r>
                      <a:r>
                        <a:rPr lang="en-US" sz="1800" spc="5">
                          <a:effectLst/>
                        </a:rPr>
                        <a:t>o</a:t>
                      </a:r>
                      <a:r>
                        <a:rPr lang="en-US" sz="1800">
                          <a:effectLst/>
                        </a:rPr>
                        <a:t>n</a:t>
                      </a:r>
                      <a:r>
                        <a:rPr lang="en-US" sz="1800" spc="-10">
                          <a:effectLst/>
                        </a:rPr>
                        <a:t> </a:t>
                      </a:r>
                      <a:r>
                        <a:rPr lang="en-US" sz="1800" spc="-5">
                          <a:effectLst/>
                        </a:rPr>
                        <a:t>A</a:t>
                      </a:r>
                      <a:r>
                        <a:rPr lang="en-US" sz="1800" spc="5">
                          <a:effectLst/>
                        </a:rPr>
                        <a:t>ge</a:t>
                      </a:r>
                      <a:r>
                        <a:rPr lang="en-US" sz="1800" spc="-5">
                          <a:effectLst/>
                        </a:rPr>
                        <a:t>n</a:t>
                      </a:r>
                      <a:r>
                        <a:rPr lang="en-US" sz="1800">
                          <a:effectLst/>
                        </a:rPr>
                        <a:t>t r</a:t>
                      </a:r>
                      <a:r>
                        <a:rPr lang="en-US" sz="1800" spc="5">
                          <a:effectLst/>
                        </a:rPr>
                        <a:t>eg</a:t>
                      </a:r>
                      <a:r>
                        <a:rPr lang="en-US" sz="1800">
                          <a:effectLst/>
                        </a:rPr>
                        <a:t>ard</a:t>
                      </a:r>
                      <a:r>
                        <a:rPr lang="en-US" sz="1800" spc="5">
                          <a:effectLst/>
                        </a:rPr>
                        <a:t>i</a:t>
                      </a:r>
                      <a:r>
                        <a:rPr lang="en-US" sz="1800" spc="-5">
                          <a:effectLst/>
                        </a:rPr>
                        <a:t>n</a:t>
                      </a:r>
                      <a:r>
                        <a:rPr lang="en-US" sz="1800">
                          <a:effectLst/>
                        </a:rPr>
                        <a:t>g </a:t>
                      </a:r>
                      <a:r>
                        <a:rPr lang="en-US" sz="1800" spc="-5">
                          <a:effectLst/>
                        </a:rPr>
                        <a:t>th</a:t>
                      </a:r>
                      <a:r>
                        <a:rPr lang="en-US" sz="1800">
                          <a:effectLst/>
                        </a:rPr>
                        <a:t>e </a:t>
                      </a:r>
                      <a:r>
                        <a:rPr lang="en-US" sz="1800" spc="5">
                          <a:effectLst/>
                        </a:rPr>
                        <a:t>d</a:t>
                      </a:r>
                      <a:r>
                        <a:rPr lang="en-US" sz="1800">
                          <a:effectLst/>
                        </a:rPr>
                        <a:t>a</a:t>
                      </a:r>
                      <a:r>
                        <a:rPr lang="en-US" sz="1800" spc="5">
                          <a:effectLst/>
                        </a:rPr>
                        <a:t>te</a:t>
                      </a:r>
                      <a:r>
                        <a:rPr lang="en-US" sz="1800">
                          <a:effectLst/>
                        </a:rPr>
                        <a:t>,</a:t>
                      </a:r>
                      <a:r>
                        <a:rPr lang="en-US" sz="1800" spc="-5">
                          <a:effectLst/>
                        </a:rPr>
                        <a:t> </a:t>
                      </a:r>
                      <a:r>
                        <a:rPr lang="en-US" sz="1800" spc="5">
                          <a:effectLst/>
                        </a:rPr>
                        <a:t>ti</a:t>
                      </a:r>
                      <a:r>
                        <a:rPr lang="en-US" sz="1800" spc="-10">
                          <a:effectLst/>
                        </a:rPr>
                        <a:t>m</a:t>
                      </a:r>
                      <a:r>
                        <a:rPr lang="en-US" sz="1800">
                          <a:effectLst/>
                        </a:rPr>
                        <a:t>e a</a:t>
                      </a:r>
                      <a:r>
                        <a:rPr lang="en-US" sz="1800" spc="-5">
                          <a:effectLst/>
                        </a:rPr>
                        <a:t>n</a:t>
                      </a:r>
                      <a:r>
                        <a:rPr lang="en-US" sz="1800">
                          <a:effectLst/>
                        </a:rPr>
                        <a:t>d </a:t>
                      </a:r>
                      <a:r>
                        <a:rPr lang="en-US" sz="1800" spc="5">
                          <a:effectLst/>
                        </a:rPr>
                        <a:t>pl</a:t>
                      </a:r>
                      <a:r>
                        <a:rPr lang="en-US" sz="1800">
                          <a:effectLst/>
                        </a:rPr>
                        <a:t>ace </a:t>
                      </a:r>
                      <a:r>
                        <a:rPr lang="en-US" sz="1800" spc="5">
                          <a:effectLst/>
                        </a:rPr>
                        <a:t>o</a:t>
                      </a:r>
                      <a:r>
                        <a:rPr lang="en-US" sz="1800">
                          <a:effectLst/>
                        </a:rPr>
                        <a:t>f</a:t>
                      </a:r>
                      <a:r>
                        <a:rPr lang="en-US" sz="1800" spc="-10">
                          <a:effectLst/>
                        </a:rPr>
                        <a:t> </a:t>
                      </a:r>
                      <a:r>
                        <a:rPr lang="en-US" sz="1800">
                          <a:effectLst/>
                        </a:rPr>
                        <a:t>c</a:t>
                      </a:r>
                      <a:r>
                        <a:rPr lang="en-US" sz="1800" spc="5">
                          <a:effectLst/>
                        </a:rPr>
                        <a:t>o</a:t>
                      </a:r>
                      <a:r>
                        <a:rPr lang="en-US" sz="1800" spc="-5">
                          <a:effectLst/>
                        </a:rPr>
                        <a:t>un</a:t>
                      </a:r>
                      <a:r>
                        <a:rPr lang="en-US" sz="1800" spc="5">
                          <a:effectLst/>
                        </a:rPr>
                        <a:t>ti</a:t>
                      </a:r>
                      <a:r>
                        <a:rPr lang="en-US" sz="1800" spc="-5">
                          <a:effectLst/>
                        </a:rPr>
                        <a:t>n</a:t>
                      </a:r>
                      <a:r>
                        <a:rPr lang="en-US" sz="1800">
                          <a:effectLst/>
                        </a:rPr>
                        <a:t>g (A</a:t>
                      </a:r>
                      <a:r>
                        <a:rPr lang="en-US" sz="1800" spc="-10">
                          <a:effectLst/>
                        </a:rPr>
                        <a:t>n</a:t>
                      </a:r>
                      <a:r>
                        <a:rPr lang="en-US" sz="1800" spc="-5">
                          <a:effectLst/>
                        </a:rPr>
                        <a:t>n</a:t>
                      </a:r>
                      <a:r>
                        <a:rPr lang="en-US" sz="1800">
                          <a:effectLst/>
                        </a:rPr>
                        <a:t>e</a:t>
                      </a:r>
                      <a:r>
                        <a:rPr lang="en-US" sz="1800" spc="10">
                          <a:effectLst/>
                        </a:rPr>
                        <a:t>x</a:t>
                      </a:r>
                      <a:r>
                        <a:rPr lang="en-US" sz="1800" spc="-5">
                          <a:effectLst/>
                        </a:rPr>
                        <a:t>ur</a:t>
                      </a:r>
                      <a:r>
                        <a:rPr lang="en-US" sz="1800">
                          <a:effectLst/>
                        </a:rPr>
                        <a:t>e</a:t>
                      </a:r>
                      <a:r>
                        <a:rPr lang="en-US" sz="1800" spc="10">
                          <a:effectLst/>
                        </a:rPr>
                        <a:t> </a:t>
                      </a:r>
                      <a:r>
                        <a:rPr lang="en-US" sz="1800">
                          <a:effectLst/>
                        </a:rPr>
                        <a:t>– </a:t>
                      </a:r>
                      <a:r>
                        <a:rPr lang="en-US" sz="1800" spc="-5">
                          <a:effectLst/>
                        </a:rPr>
                        <a:t>2</a:t>
                      </a:r>
                      <a:r>
                        <a:rPr lang="en-US" sz="1800">
                          <a:effectLst/>
                        </a:rPr>
                        <a:t>)</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en-US" sz="1800">
                          <a:effectLst/>
                        </a:rPr>
                        <a:t> </a:t>
                      </a:r>
                    </a:p>
                    <a:p>
                      <a:pPr marL="0" marR="0">
                        <a:lnSpc>
                          <a:spcPct val="100000"/>
                        </a:lnSpc>
                        <a:spcBef>
                          <a:spcPts val="0"/>
                        </a:spcBef>
                        <a:spcAft>
                          <a:spcPts val="0"/>
                        </a:spcAft>
                      </a:pPr>
                      <a:r>
                        <a:rPr lang="en-US" sz="1800">
                          <a:effectLst/>
                        </a:rPr>
                        <a:t> </a:t>
                      </a:r>
                    </a:p>
                    <a:p>
                      <a:pPr marL="0" marR="0">
                        <a:lnSpc>
                          <a:spcPct val="100000"/>
                        </a:lnSpc>
                        <a:spcBef>
                          <a:spcPts val="35"/>
                        </a:spcBef>
                        <a:spcAft>
                          <a:spcPts val="0"/>
                        </a:spcAft>
                      </a:pPr>
                      <a:r>
                        <a:rPr lang="en-US" sz="2000">
                          <a:effectLst/>
                        </a:rPr>
                        <a:t> </a:t>
                      </a:r>
                      <a:endParaRPr lang="en-US" sz="1800">
                        <a:effectLst/>
                      </a:endParaRPr>
                    </a:p>
                    <a:p>
                      <a:pPr marL="124460" marR="0">
                        <a:lnSpc>
                          <a:spcPct val="100000"/>
                        </a:lnSpc>
                        <a:spcBef>
                          <a:spcPts val="0"/>
                        </a:spcBef>
                        <a:spcAft>
                          <a:spcPts val="0"/>
                        </a:spcAft>
                      </a:pPr>
                      <a:r>
                        <a:rPr lang="en-US" sz="1800">
                          <a:effectLst/>
                        </a:rPr>
                        <a:t>R</a:t>
                      </a:r>
                      <a:r>
                        <a:rPr lang="en-US" sz="1800" spc="-5">
                          <a:effectLst/>
                        </a:rPr>
                        <a:t>.</a:t>
                      </a:r>
                      <a:r>
                        <a:rPr lang="en-US" sz="1800">
                          <a:effectLst/>
                        </a:rPr>
                        <a:t>O.</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en-US" sz="1800" dirty="0">
                          <a:effectLst/>
                        </a:rPr>
                        <a:t> </a:t>
                      </a:r>
                    </a:p>
                    <a:p>
                      <a:pPr marL="0" marR="0">
                        <a:lnSpc>
                          <a:spcPct val="100000"/>
                        </a:lnSpc>
                        <a:spcBef>
                          <a:spcPts val="0"/>
                        </a:spcBef>
                        <a:spcAft>
                          <a:spcPts val="0"/>
                        </a:spcAft>
                      </a:pPr>
                      <a:r>
                        <a:rPr lang="en-US" sz="1800" dirty="0">
                          <a:effectLst/>
                        </a:rPr>
                        <a:t> </a:t>
                      </a:r>
                    </a:p>
                    <a:p>
                      <a:pPr marL="0" marR="0">
                        <a:lnSpc>
                          <a:spcPct val="100000"/>
                        </a:lnSpc>
                        <a:spcBef>
                          <a:spcPts val="35"/>
                        </a:spcBef>
                        <a:spcAft>
                          <a:spcPts val="0"/>
                        </a:spcAft>
                      </a:pPr>
                      <a:r>
                        <a:rPr lang="en-US" sz="2000" dirty="0">
                          <a:effectLst/>
                        </a:rPr>
                        <a:t> </a:t>
                      </a:r>
                      <a:endParaRPr lang="en-US" sz="1800" dirty="0">
                        <a:effectLst/>
                      </a:endParaRPr>
                    </a:p>
                    <a:p>
                      <a:pPr marL="318135" marR="0">
                        <a:lnSpc>
                          <a:spcPct val="100000"/>
                        </a:lnSpc>
                        <a:spcBef>
                          <a:spcPts val="0"/>
                        </a:spcBef>
                        <a:spcAft>
                          <a:spcPts val="0"/>
                        </a:spcAft>
                      </a:pPr>
                      <a:r>
                        <a:rPr lang="en-US" sz="1800" spc="5" dirty="0" smtClean="0">
                          <a:effectLst/>
                        </a:rPr>
                        <a:t>On C-3 day</a:t>
                      </a:r>
                      <a:endParaRPr lang="en-US" sz="1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en-US" sz="1800">
                          <a:effectLst/>
                        </a:rPr>
                        <a:t> </a:t>
                      </a:r>
                    </a:p>
                    <a:p>
                      <a:pPr marL="0" marR="0">
                        <a:lnSpc>
                          <a:spcPct val="100000"/>
                        </a:lnSpc>
                        <a:spcBef>
                          <a:spcPts val="100"/>
                        </a:spcBef>
                        <a:spcAft>
                          <a:spcPts val="0"/>
                        </a:spcAft>
                      </a:pPr>
                      <a:r>
                        <a:rPr lang="en-US" sz="2400">
                          <a:effectLst/>
                        </a:rPr>
                        <a:t> </a:t>
                      </a:r>
                      <a:endParaRPr lang="en-US" sz="1800">
                        <a:effectLst/>
                      </a:endParaRPr>
                    </a:p>
                    <a:p>
                      <a:pPr marL="252095" marR="191770" indent="-41275">
                        <a:lnSpc>
                          <a:spcPct val="100000"/>
                        </a:lnSpc>
                        <a:spcBef>
                          <a:spcPts val="0"/>
                        </a:spcBef>
                        <a:spcAft>
                          <a:spcPts val="0"/>
                        </a:spcAft>
                      </a:pPr>
                      <a:r>
                        <a:rPr lang="en-US" sz="1800" spc="-5">
                          <a:effectLst/>
                        </a:rPr>
                        <a:t>C.E.</a:t>
                      </a:r>
                      <a:r>
                        <a:rPr lang="en-US" sz="1800" spc="10">
                          <a:effectLst/>
                        </a:rPr>
                        <a:t>O</a:t>
                      </a:r>
                      <a:r>
                        <a:rPr lang="en-US" sz="1800">
                          <a:effectLst/>
                        </a:rPr>
                        <a:t>.</a:t>
                      </a:r>
                      <a:r>
                        <a:rPr lang="en-US" sz="1800" spc="-5">
                          <a:effectLst/>
                        </a:rPr>
                        <a:t> </a:t>
                      </a:r>
                      <a:r>
                        <a:rPr lang="en-US" sz="1800">
                          <a:effectLst/>
                        </a:rPr>
                        <a:t>/ D.</a:t>
                      </a:r>
                      <a:r>
                        <a:rPr lang="en-US" sz="1800" spc="-5">
                          <a:effectLst/>
                        </a:rPr>
                        <a:t>E.</a:t>
                      </a:r>
                      <a:r>
                        <a:rPr lang="en-US" sz="1800">
                          <a:effectLst/>
                        </a:rPr>
                        <a:t>O.</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25"/>
                        </a:spcBef>
                        <a:spcAft>
                          <a:spcPts val="0"/>
                        </a:spcAft>
                      </a:pPr>
                      <a:r>
                        <a:rPr lang="en-US" sz="1400" dirty="0">
                          <a:effectLst/>
                        </a:rPr>
                        <a:t> </a:t>
                      </a:r>
                      <a:endParaRPr lang="en-US" sz="1800" dirty="0">
                        <a:effectLst/>
                      </a:endParaRPr>
                    </a:p>
                    <a:p>
                      <a:pPr marL="0" marR="0">
                        <a:lnSpc>
                          <a:spcPct val="100000"/>
                        </a:lnSpc>
                        <a:spcBef>
                          <a:spcPts val="0"/>
                        </a:spcBef>
                        <a:spcAft>
                          <a:spcPts val="0"/>
                        </a:spcAft>
                      </a:pPr>
                      <a:r>
                        <a:rPr lang="en-US" sz="1800" dirty="0">
                          <a:effectLst/>
                        </a:rPr>
                        <a:t> </a:t>
                      </a:r>
                    </a:p>
                    <a:p>
                      <a:pPr marL="64770" marR="175260">
                        <a:lnSpc>
                          <a:spcPct val="100000"/>
                        </a:lnSpc>
                        <a:spcBef>
                          <a:spcPts val="0"/>
                        </a:spcBef>
                        <a:spcAft>
                          <a:spcPts val="0"/>
                        </a:spcAft>
                      </a:pPr>
                      <a:r>
                        <a:rPr lang="en-US" sz="1800" dirty="0">
                          <a:effectLst/>
                        </a:rPr>
                        <a:t>T</a:t>
                      </a:r>
                      <a:r>
                        <a:rPr lang="en-US" sz="1800" spc="-10" dirty="0">
                          <a:effectLst/>
                        </a:rPr>
                        <a:t>h</a:t>
                      </a:r>
                      <a:r>
                        <a:rPr lang="en-US" sz="1800" dirty="0">
                          <a:effectLst/>
                        </a:rPr>
                        <a:t>e s</a:t>
                      </a:r>
                      <a:r>
                        <a:rPr lang="en-US" sz="1800" spc="5" dirty="0">
                          <a:effectLst/>
                        </a:rPr>
                        <a:t>ig</a:t>
                      </a:r>
                      <a:r>
                        <a:rPr lang="en-US" sz="1800" spc="-5" dirty="0">
                          <a:effectLst/>
                        </a:rPr>
                        <a:t>n</a:t>
                      </a:r>
                      <a:r>
                        <a:rPr lang="en-US" sz="1800" spc="5" dirty="0">
                          <a:effectLst/>
                        </a:rPr>
                        <a:t>e</a:t>
                      </a:r>
                      <a:r>
                        <a:rPr lang="en-US" sz="1800" dirty="0">
                          <a:effectLst/>
                        </a:rPr>
                        <a:t>d </a:t>
                      </a:r>
                      <a:r>
                        <a:rPr lang="en-US" sz="1800" spc="5" dirty="0">
                          <a:effectLst/>
                        </a:rPr>
                        <a:t>pd</a:t>
                      </a:r>
                      <a:r>
                        <a:rPr lang="en-US" sz="1800" dirty="0">
                          <a:effectLst/>
                        </a:rPr>
                        <a:t>f</a:t>
                      </a:r>
                      <a:r>
                        <a:rPr lang="en-US" sz="1800" spc="-10" dirty="0">
                          <a:effectLst/>
                        </a:rPr>
                        <a:t> </a:t>
                      </a:r>
                      <a:r>
                        <a:rPr lang="en-US" sz="1800" spc="5" dirty="0">
                          <a:effectLst/>
                        </a:rPr>
                        <a:t>i</a:t>
                      </a:r>
                      <a:r>
                        <a:rPr lang="en-US" sz="1800" dirty="0">
                          <a:effectLst/>
                        </a:rPr>
                        <a:t>s</a:t>
                      </a:r>
                      <a:r>
                        <a:rPr lang="en-US" sz="1800" spc="-5" dirty="0">
                          <a:effectLst/>
                        </a:rPr>
                        <a:t> </a:t>
                      </a:r>
                      <a:r>
                        <a:rPr lang="en-US" sz="1800" spc="5" dirty="0">
                          <a:effectLst/>
                        </a:rPr>
                        <a:t>t</a:t>
                      </a:r>
                      <a:r>
                        <a:rPr lang="en-US" sz="1800" dirty="0">
                          <a:effectLst/>
                        </a:rPr>
                        <a:t>o </a:t>
                      </a:r>
                      <a:r>
                        <a:rPr lang="en-US" sz="1800" spc="5" dirty="0">
                          <a:effectLst/>
                        </a:rPr>
                        <a:t>b</a:t>
                      </a:r>
                      <a:r>
                        <a:rPr lang="en-US" sz="1800" dirty="0">
                          <a:effectLst/>
                        </a:rPr>
                        <a:t>e</a:t>
                      </a:r>
                      <a:r>
                        <a:rPr lang="en-US" sz="1800" spc="10" dirty="0">
                          <a:effectLst/>
                        </a:rPr>
                        <a:t> </a:t>
                      </a:r>
                      <a:r>
                        <a:rPr lang="en-US" sz="1800" dirty="0">
                          <a:effectLst/>
                        </a:rPr>
                        <a:t>sent</a:t>
                      </a:r>
                      <a:r>
                        <a:rPr lang="en-US" sz="1800" spc="-60" dirty="0">
                          <a:effectLst/>
                        </a:rPr>
                        <a:t> </a:t>
                      </a:r>
                      <a:r>
                        <a:rPr lang="en-US" sz="2000" dirty="0">
                          <a:effectLst/>
                        </a:rPr>
                        <a:t>th</a:t>
                      </a:r>
                      <a:r>
                        <a:rPr lang="en-US" sz="2000" spc="-15" dirty="0">
                          <a:effectLst/>
                        </a:rPr>
                        <a:t>r</a:t>
                      </a:r>
                      <a:r>
                        <a:rPr lang="en-US" sz="2000" spc="5" dirty="0">
                          <a:effectLst/>
                        </a:rPr>
                        <a:t>o</a:t>
                      </a:r>
                      <a:r>
                        <a:rPr lang="en-US" sz="2000" spc="-5" dirty="0">
                          <a:effectLst/>
                        </a:rPr>
                        <a:t>ug</a:t>
                      </a:r>
                      <a:r>
                        <a:rPr lang="en-US" sz="2000" dirty="0">
                          <a:effectLst/>
                        </a:rPr>
                        <a:t>h </a:t>
                      </a:r>
                      <a:r>
                        <a:rPr lang="en-US" sz="2000" spc="5" dirty="0">
                          <a:effectLst/>
                        </a:rPr>
                        <a:t>e</a:t>
                      </a:r>
                      <a:r>
                        <a:rPr lang="en-US" sz="2000" dirty="0">
                          <a:effectLst/>
                        </a:rPr>
                        <a:t>-</a:t>
                      </a:r>
                      <a:r>
                        <a:rPr lang="en-US" sz="2000" spc="5" dirty="0">
                          <a:effectLst/>
                        </a:rPr>
                        <a:t>m</a:t>
                      </a:r>
                      <a:r>
                        <a:rPr lang="en-US" sz="2000" dirty="0">
                          <a:effectLst/>
                        </a:rPr>
                        <a:t>ail</a:t>
                      </a:r>
                      <a:endParaRPr lang="en-US" sz="18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3895090918"/>
                  </a:ext>
                </a:extLst>
              </a:tr>
              <a:tr h="1282267">
                <a:tc>
                  <a:txBody>
                    <a:bodyPr/>
                    <a:lstStyle/>
                    <a:p>
                      <a:pPr marL="0" marR="0">
                        <a:lnSpc>
                          <a:spcPct val="100000"/>
                        </a:lnSpc>
                        <a:spcBef>
                          <a:spcPts val="20"/>
                        </a:spcBef>
                        <a:spcAft>
                          <a:spcPts val="0"/>
                        </a:spcAft>
                      </a:pPr>
                      <a:r>
                        <a:rPr lang="en-US" sz="1400">
                          <a:effectLst/>
                        </a:rPr>
                        <a:t> </a:t>
                      </a:r>
                      <a:endParaRPr lang="en-US" sz="1800">
                        <a:effectLst/>
                      </a:endParaRPr>
                    </a:p>
                    <a:p>
                      <a:pPr marL="0" marR="0">
                        <a:lnSpc>
                          <a:spcPct val="100000"/>
                        </a:lnSpc>
                        <a:spcBef>
                          <a:spcPts val="0"/>
                        </a:spcBef>
                        <a:spcAft>
                          <a:spcPts val="0"/>
                        </a:spcAft>
                      </a:pPr>
                      <a:r>
                        <a:rPr lang="en-US" sz="1800">
                          <a:effectLst/>
                        </a:rPr>
                        <a:t> </a:t>
                      </a:r>
                    </a:p>
                    <a:p>
                      <a:pPr marL="95250" marR="95885" algn="ctr">
                        <a:lnSpc>
                          <a:spcPct val="100000"/>
                        </a:lnSpc>
                        <a:spcBef>
                          <a:spcPts val="0"/>
                        </a:spcBef>
                        <a:spcAft>
                          <a:spcPts val="0"/>
                        </a:spcAft>
                      </a:pPr>
                      <a:r>
                        <a:rPr lang="en-US" sz="1800" spc="5">
                          <a:effectLst/>
                        </a:rPr>
                        <a:t>3.</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en-US" sz="1800">
                          <a:effectLst/>
                        </a:rPr>
                        <a:t> </a:t>
                      </a:r>
                    </a:p>
                    <a:p>
                      <a:pPr marL="64770" marR="0">
                        <a:lnSpc>
                          <a:spcPct val="100000"/>
                        </a:lnSpc>
                        <a:spcBef>
                          <a:spcPts val="0"/>
                        </a:spcBef>
                        <a:spcAft>
                          <a:spcPts val="0"/>
                        </a:spcAft>
                      </a:pPr>
                      <a:r>
                        <a:rPr lang="en-US" sz="1800" spc="-5">
                          <a:effectLst/>
                        </a:rPr>
                        <a:t>C</a:t>
                      </a:r>
                      <a:r>
                        <a:rPr lang="en-US" sz="1800" spc="5">
                          <a:effectLst/>
                        </a:rPr>
                        <a:t>o</a:t>
                      </a:r>
                      <a:r>
                        <a:rPr lang="en-US" sz="1800">
                          <a:effectLst/>
                        </a:rPr>
                        <a:t>mm</a:t>
                      </a:r>
                      <a:r>
                        <a:rPr lang="en-US" sz="1800" spc="5">
                          <a:effectLst/>
                        </a:rPr>
                        <a:t>e</a:t>
                      </a:r>
                      <a:r>
                        <a:rPr lang="en-US" sz="1800" spc="-5">
                          <a:effectLst/>
                        </a:rPr>
                        <a:t>n</a:t>
                      </a:r>
                      <a:r>
                        <a:rPr lang="en-US" sz="1800">
                          <a:effectLst/>
                        </a:rPr>
                        <a:t>cem</a:t>
                      </a:r>
                      <a:r>
                        <a:rPr lang="en-US" sz="1800" spc="5">
                          <a:effectLst/>
                        </a:rPr>
                        <a:t>e</a:t>
                      </a:r>
                      <a:r>
                        <a:rPr lang="en-US" sz="1800" spc="-5">
                          <a:effectLst/>
                        </a:rPr>
                        <a:t>n</a:t>
                      </a:r>
                      <a:r>
                        <a:rPr lang="en-US" sz="1800">
                          <a:effectLst/>
                        </a:rPr>
                        <a:t>t </a:t>
                      </a:r>
                      <a:r>
                        <a:rPr lang="en-US" sz="1800" spc="5">
                          <a:effectLst/>
                        </a:rPr>
                        <a:t>o</a:t>
                      </a:r>
                      <a:r>
                        <a:rPr lang="en-US" sz="1800">
                          <a:effectLst/>
                        </a:rPr>
                        <a:t>f</a:t>
                      </a:r>
                      <a:r>
                        <a:rPr lang="en-US" sz="1800" spc="-10">
                          <a:effectLst/>
                        </a:rPr>
                        <a:t> </a:t>
                      </a:r>
                      <a:r>
                        <a:rPr lang="en-US" sz="1800">
                          <a:effectLst/>
                        </a:rPr>
                        <a:t>c</a:t>
                      </a:r>
                      <a:r>
                        <a:rPr lang="en-US" sz="1800" spc="5">
                          <a:effectLst/>
                        </a:rPr>
                        <a:t>o</a:t>
                      </a:r>
                      <a:r>
                        <a:rPr lang="en-US" sz="1800" spc="-5">
                          <a:effectLst/>
                        </a:rPr>
                        <a:t>un</a:t>
                      </a:r>
                      <a:r>
                        <a:rPr lang="en-US" sz="1800" spc="5">
                          <a:effectLst/>
                        </a:rPr>
                        <a:t>ti</a:t>
                      </a:r>
                      <a:r>
                        <a:rPr lang="en-US" sz="1800" spc="-5">
                          <a:effectLst/>
                        </a:rPr>
                        <a:t>n</a:t>
                      </a:r>
                      <a:r>
                        <a:rPr lang="en-US" sz="1800">
                          <a:effectLst/>
                        </a:rPr>
                        <a:t>g</a:t>
                      </a:r>
                    </a:p>
                    <a:p>
                      <a:pPr marL="64770" marR="0">
                        <a:lnSpc>
                          <a:spcPct val="100000"/>
                        </a:lnSpc>
                        <a:spcBef>
                          <a:spcPts val="165"/>
                        </a:spcBef>
                        <a:spcAft>
                          <a:spcPts val="0"/>
                        </a:spcAft>
                      </a:pPr>
                      <a:r>
                        <a:rPr lang="en-US" sz="1800">
                          <a:effectLst/>
                        </a:rPr>
                        <a:t>(A</a:t>
                      </a:r>
                      <a:r>
                        <a:rPr lang="en-US" sz="1800" spc="-10">
                          <a:effectLst/>
                        </a:rPr>
                        <a:t>n</a:t>
                      </a:r>
                      <a:r>
                        <a:rPr lang="en-US" sz="1800" spc="-5">
                          <a:effectLst/>
                        </a:rPr>
                        <a:t>n</a:t>
                      </a:r>
                      <a:r>
                        <a:rPr lang="en-US" sz="1800">
                          <a:effectLst/>
                        </a:rPr>
                        <a:t>e</a:t>
                      </a:r>
                      <a:r>
                        <a:rPr lang="en-US" sz="1800" spc="10">
                          <a:effectLst/>
                        </a:rPr>
                        <a:t>x</a:t>
                      </a:r>
                      <a:r>
                        <a:rPr lang="en-US" sz="1800" spc="-5">
                          <a:effectLst/>
                        </a:rPr>
                        <a:t>ur</a:t>
                      </a:r>
                      <a:r>
                        <a:rPr lang="en-US" sz="1800">
                          <a:effectLst/>
                        </a:rPr>
                        <a:t>e</a:t>
                      </a:r>
                      <a:r>
                        <a:rPr lang="en-US" sz="1800" spc="10">
                          <a:effectLst/>
                        </a:rPr>
                        <a:t> </a:t>
                      </a:r>
                      <a:r>
                        <a:rPr lang="en-US" sz="1800">
                          <a:effectLst/>
                        </a:rPr>
                        <a:t>– </a:t>
                      </a:r>
                      <a:r>
                        <a:rPr lang="en-US" sz="1800" spc="-5">
                          <a:effectLst/>
                        </a:rPr>
                        <a:t>3</a:t>
                      </a:r>
                      <a:r>
                        <a:rPr lang="en-US" sz="1800">
                          <a:effectLst/>
                        </a:rPr>
                        <a:t>)</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40"/>
                        </a:spcBef>
                        <a:spcAft>
                          <a:spcPts val="0"/>
                        </a:spcAft>
                      </a:pPr>
                      <a:r>
                        <a:rPr lang="en-US" sz="1400">
                          <a:effectLst/>
                        </a:rPr>
                        <a:t> </a:t>
                      </a:r>
                      <a:endParaRPr lang="en-US" sz="1800">
                        <a:effectLst/>
                      </a:endParaRPr>
                    </a:p>
                    <a:p>
                      <a:pPr marL="0" marR="0">
                        <a:lnSpc>
                          <a:spcPct val="100000"/>
                        </a:lnSpc>
                        <a:spcBef>
                          <a:spcPts val="0"/>
                        </a:spcBef>
                        <a:spcAft>
                          <a:spcPts val="0"/>
                        </a:spcAft>
                      </a:pPr>
                      <a:r>
                        <a:rPr lang="en-US" sz="1800">
                          <a:effectLst/>
                        </a:rPr>
                        <a:t> </a:t>
                      </a:r>
                    </a:p>
                    <a:p>
                      <a:pPr marL="63500" marR="0">
                        <a:lnSpc>
                          <a:spcPct val="100000"/>
                        </a:lnSpc>
                        <a:spcBef>
                          <a:spcPts val="0"/>
                        </a:spcBef>
                        <a:spcAft>
                          <a:spcPts val="0"/>
                        </a:spcAft>
                      </a:pPr>
                      <a:r>
                        <a:rPr lang="en-US" sz="1800">
                          <a:effectLst/>
                        </a:rPr>
                        <a:t>D.</a:t>
                      </a:r>
                      <a:r>
                        <a:rPr lang="en-US" sz="1800" spc="-5">
                          <a:effectLst/>
                        </a:rPr>
                        <a:t>E.</a:t>
                      </a:r>
                      <a:r>
                        <a:rPr lang="en-US" sz="1800">
                          <a:effectLst/>
                        </a:rPr>
                        <a:t>O.</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en-US" sz="1800" dirty="0">
                          <a:effectLst/>
                        </a:rPr>
                        <a:t> </a:t>
                      </a:r>
                    </a:p>
                    <a:p>
                      <a:pPr marL="207010" marR="208915" algn="ctr">
                        <a:lnSpc>
                          <a:spcPct val="100000"/>
                        </a:lnSpc>
                        <a:spcBef>
                          <a:spcPts val="0"/>
                        </a:spcBef>
                        <a:spcAft>
                          <a:spcPts val="0"/>
                        </a:spcAft>
                      </a:pPr>
                      <a:r>
                        <a:rPr lang="en-US" sz="1800" spc="5" dirty="0" smtClean="0">
                          <a:effectLst/>
                        </a:rPr>
                        <a:t>On C</a:t>
                      </a:r>
                      <a:r>
                        <a:rPr lang="en-US" sz="1800" spc="5" baseline="0" dirty="0" smtClean="0">
                          <a:effectLst/>
                        </a:rPr>
                        <a:t> - day</a:t>
                      </a:r>
                      <a:r>
                        <a:rPr lang="en-US" sz="1800" dirty="0" smtClean="0">
                          <a:effectLst/>
                        </a:rPr>
                        <a:t> </a:t>
                      </a:r>
                      <a:r>
                        <a:rPr lang="en-US" sz="1800" spc="5" dirty="0">
                          <a:effectLst/>
                        </a:rPr>
                        <a:t>b</a:t>
                      </a:r>
                      <a:r>
                        <a:rPr lang="en-US" sz="1800" dirty="0">
                          <a:effectLst/>
                        </a:rPr>
                        <a:t>y</a:t>
                      </a:r>
                    </a:p>
                    <a:p>
                      <a:pPr marL="313690" marR="316865" algn="ctr">
                        <a:lnSpc>
                          <a:spcPct val="100000"/>
                        </a:lnSpc>
                        <a:spcBef>
                          <a:spcPts val="165"/>
                        </a:spcBef>
                        <a:spcAft>
                          <a:spcPts val="0"/>
                        </a:spcAft>
                      </a:pPr>
                      <a:r>
                        <a:rPr lang="en-US" sz="1800" spc="5" dirty="0">
                          <a:effectLst/>
                        </a:rPr>
                        <a:t>08</a:t>
                      </a:r>
                      <a:r>
                        <a:rPr lang="en-US" sz="1800" spc="-5" dirty="0">
                          <a:effectLst/>
                        </a:rPr>
                        <a:t>.</a:t>
                      </a:r>
                      <a:r>
                        <a:rPr lang="en-US" sz="1800" spc="5" dirty="0">
                          <a:effectLst/>
                        </a:rPr>
                        <a:t>1</a:t>
                      </a:r>
                      <a:r>
                        <a:rPr lang="en-US" sz="1800" dirty="0">
                          <a:effectLst/>
                        </a:rPr>
                        <a:t>5 </a:t>
                      </a:r>
                      <a:r>
                        <a:rPr lang="en-US" sz="1800" spc="-5" dirty="0">
                          <a:effectLst/>
                        </a:rPr>
                        <a:t>A.</a:t>
                      </a:r>
                      <a:r>
                        <a:rPr lang="en-US" sz="1800" dirty="0">
                          <a:effectLst/>
                        </a:rPr>
                        <a:t>M.</a:t>
                      </a:r>
                      <a:endParaRPr lang="en-US" sz="1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40"/>
                        </a:spcBef>
                        <a:spcAft>
                          <a:spcPts val="0"/>
                        </a:spcAft>
                      </a:pPr>
                      <a:r>
                        <a:rPr lang="en-US" sz="1400">
                          <a:effectLst/>
                        </a:rPr>
                        <a:t> </a:t>
                      </a:r>
                      <a:endParaRPr lang="en-US" sz="1800">
                        <a:effectLst/>
                      </a:endParaRPr>
                    </a:p>
                    <a:p>
                      <a:pPr marL="0" marR="0">
                        <a:lnSpc>
                          <a:spcPct val="100000"/>
                        </a:lnSpc>
                        <a:spcBef>
                          <a:spcPts val="0"/>
                        </a:spcBef>
                        <a:spcAft>
                          <a:spcPts val="0"/>
                        </a:spcAft>
                      </a:pPr>
                      <a:r>
                        <a:rPr lang="en-US" sz="1800">
                          <a:effectLst/>
                        </a:rPr>
                        <a:t> </a:t>
                      </a:r>
                    </a:p>
                    <a:p>
                      <a:pPr marL="255270" marR="0">
                        <a:lnSpc>
                          <a:spcPct val="100000"/>
                        </a:lnSpc>
                        <a:spcBef>
                          <a:spcPts val="0"/>
                        </a:spcBef>
                        <a:spcAft>
                          <a:spcPts val="0"/>
                        </a:spcAft>
                      </a:pPr>
                      <a:r>
                        <a:rPr lang="en-US" sz="1800" spc="-5">
                          <a:effectLst/>
                        </a:rPr>
                        <a:t>C.E.</a:t>
                      </a:r>
                      <a:r>
                        <a:rPr lang="en-US" sz="1800" spc="10">
                          <a:effectLst/>
                        </a:rPr>
                        <a:t>O</a:t>
                      </a:r>
                      <a:r>
                        <a:rPr lang="en-US" sz="1800">
                          <a:effectLst/>
                        </a:rPr>
                        <a:t>.</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nSpc>
                          <a:spcPct val="100000"/>
                        </a:lnSpc>
                        <a:spcBef>
                          <a:spcPts val="0"/>
                        </a:spcBef>
                        <a:spcAft>
                          <a:spcPts val="0"/>
                        </a:spcAft>
                      </a:pPr>
                      <a:r>
                        <a:rPr lang="en-US" sz="1800" dirty="0">
                          <a:effectLst/>
                        </a:rPr>
                        <a:t>T</a:t>
                      </a:r>
                      <a:r>
                        <a:rPr lang="en-US" sz="1800" spc="-10" dirty="0">
                          <a:effectLst/>
                        </a:rPr>
                        <a:t>h</a:t>
                      </a:r>
                      <a:r>
                        <a:rPr lang="en-US" sz="1800" dirty="0">
                          <a:effectLst/>
                        </a:rPr>
                        <a:t>e s</a:t>
                      </a:r>
                      <a:r>
                        <a:rPr lang="en-US" sz="1800" spc="5" dirty="0">
                          <a:effectLst/>
                        </a:rPr>
                        <a:t>ig</a:t>
                      </a:r>
                      <a:r>
                        <a:rPr lang="en-US" sz="1800" spc="-5" dirty="0">
                          <a:effectLst/>
                        </a:rPr>
                        <a:t>n</a:t>
                      </a:r>
                      <a:r>
                        <a:rPr lang="en-US" sz="1800" spc="5" dirty="0">
                          <a:effectLst/>
                        </a:rPr>
                        <a:t>e</a:t>
                      </a:r>
                      <a:r>
                        <a:rPr lang="en-US" sz="1800" dirty="0">
                          <a:effectLst/>
                        </a:rPr>
                        <a:t>d </a:t>
                      </a:r>
                      <a:r>
                        <a:rPr lang="en-US" sz="1800" spc="5" dirty="0">
                          <a:effectLst/>
                        </a:rPr>
                        <a:t>pd</a:t>
                      </a:r>
                      <a:r>
                        <a:rPr lang="en-US" sz="1800" dirty="0">
                          <a:effectLst/>
                        </a:rPr>
                        <a:t>f</a:t>
                      </a:r>
                      <a:r>
                        <a:rPr lang="en-US" sz="1800" spc="-10" dirty="0">
                          <a:effectLst/>
                        </a:rPr>
                        <a:t> </a:t>
                      </a:r>
                      <a:r>
                        <a:rPr lang="en-US" sz="1800" spc="5" dirty="0">
                          <a:effectLst/>
                        </a:rPr>
                        <a:t>i</a:t>
                      </a:r>
                      <a:r>
                        <a:rPr lang="en-US" sz="1800" dirty="0">
                          <a:effectLst/>
                        </a:rPr>
                        <a:t>s</a:t>
                      </a:r>
                      <a:r>
                        <a:rPr lang="en-US" sz="1800" spc="-5" dirty="0">
                          <a:effectLst/>
                        </a:rPr>
                        <a:t> </a:t>
                      </a:r>
                      <a:r>
                        <a:rPr lang="en-US" sz="1800" spc="5" dirty="0">
                          <a:effectLst/>
                        </a:rPr>
                        <a:t>t</a:t>
                      </a:r>
                      <a:r>
                        <a:rPr lang="en-US" sz="1800" dirty="0">
                          <a:effectLst/>
                        </a:rPr>
                        <a:t>o </a:t>
                      </a:r>
                      <a:r>
                        <a:rPr lang="en-US" sz="1800" spc="5" dirty="0">
                          <a:effectLst/>
                        </a:rPr>
                        <a:t>b</a:t>
                      </a:r>
                      <a:r>
                        <a:rPr lang="en-US" sz="1800" dirty="0">
                          <a:effectLst/>
                        </a:rPr>
                        <a:t>e</a:t>
                      </a:r>
                      <a:r>
                        <a:rPr lang="en-US" sz="1800" spc="10" dirty="0">
                          <a:effectLst/>
                        </a:rPr>
                        <a:t> </a:t>
                      </a:r>
                      <a:r>
                        <a:rPr lang="en-US" sz="1800" dirty="0">
                          <a:effectLst/>
                        </a:rPr>
                        <a:t>sent</a:t>
                      </a:r>
                      <a:r>
                        <a:rPr lang="en-US" sz="1800" spc="-60" dirty="0">
                          <a:effectLst/>
                        </a:rPr>
                        <a:t> </a:t>
                      </a:r>
                      <a:r>
                        <a:rPr lang="en-US" sz="2000" dirty="0">
                          <a:effectLst/>
                        </a:rPr>
                        <a:t>th</a:t>
                      </a:r>
                      <a:r>
                        <a:rPr lang="en-US" sz="2000" spc="-15" dirty="0">
                          <a:effectLst/>
                        </a:rPr>
                        <a:t>r</a:t>
                      </a:r>
                      <a:r>
                        <a:rPr lang="en-US" sz="2000" spc="5" dirty="0">
                          <a:effectLst/>
                        </a:rPr>
                        <a:t>o</a:t>
                      </a:r>
                      <a:r>
                        <a:rPr lang="en-US" sz="2000" spc="-5" dirty="0">
                          <a:effectLst/>
                        </a:rPr>
                        <a:t>ug</a:t>
                      </a:r>
                      <a:r>
                        <a:rPr lang="en-US" sz="2000" dirty="0">
                          <a:effectLst/>
                        </a:rPr>
                        <a:t>h</a:t>
                      </a:r>
                      <a:endParaRPr lang="en-US" sz="1800" dirty="0">
                        <a:effectLst/>
                      </a:endParaRPr>
                    </a:p>
                    <a:p>
                      <a:pPr marL="64770" marR="0">
                        <a:lnSpc>
                          <a:spcPct val="100000"/>
                        </a:lnSpc>
                        <a:spcBef>
                          <a:spcPts val="205"/>
                        </a:spcBef>
                        <a:spcAft>
                          <a:spcPts val="0"/>
                        </a:spcAft>
                      </a:pPr>
                      <a:r>
                        <a:rPr lang="en-US" sz="2000" spc="5" dirty="0">
                          <a:effectLst/>
                        </a:rPr>
                        <a:t>e</a:t>
                      </a:r>
                      <a:r>
                        <a:rPr lang="en-US" sz="2000" dirty="0">
                          <a:effectLst/>
                        </a:rPr>
                        <a:t>-</a:t>
                      </a:r>
                      <a:r>
                        <a:rPr lang="en-US" sz="2000" spc="5" dirty="0">
                          <a:effectLst/>
                        </a:rPr>
                        <a:t>m</a:t>
                      </a:r>
                      <a:r>
                        <a:rPr lang="en-US" sz="2000" dirty="0">
                          <a:effectLst/>
                        </a:rPr>
                        <a:t>ail</a:t>
                      </a:r>
                      <a:endParaRPr lang="en-US" sz="18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1488915340"/>
                  </a:ext>
                </a:extLst>
              </a:tr>
            </a:tbl>
          </a:graphicData>
        </a:graphic>
      </p:graphicFrame>
    </p:spTree>
    <p:extLst>
      <p:ext uri="{BB962C8B-B14F-4D97-AF65-F5344CB8AC3E}">
        <p14:creationId xmlns:p14="http://schemas.microsoft.com/office/powerpoint/2010/main" val="516589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8625138"/>
              </p:ext>
            </p:extLst>
          </p:nvPr>
        </p:nvGraphicFramePr>
        <p:xfrm>
          <a:off x="404949" y="248194"/>
          <a:ext cx="11129555" cy="6014720"/>
        </p:xfrm>
        <a:graphic>
          <a:graphicData uri="http://schemas.openxmlformats.org/drawingml/2006/table">
            <a:tbl>
              <a:tblPr firstRow="1" firstCol="1" lastRow="1" lastCol="1" bandRow="1" bandCol="1">
                <a:tableStyleId>{5C22544A-7EE6-4342-B048-85BDC9FD1C3A}</a:tableStyleId>
              </a:tblPr>
              <a:tblGrid>
                <a:gridCol w="531510">
                  <a:extLst>
                    <a:ext uri="{9D8B030D-6E8A-4147-A177-3AD203B41FA5}">
                      <a16:colId xmlns="" xmlns:a16="http://schemas.microsoft.com/office/drawing/2014/main" val="1515759996"/>
                    </a:ext>
                  </a:extLst>
                </a:gridCol>
                <a:gridCol w="3042470">
                  <a:extLst>
                    <a:ext uri="{9D8B030D-6E8A-4147-A177-3AD203B41FA5}">
                      <a16:colId xmlns="" xmlns:a16="http://schemas.microsoft.com/office/drawing/2014/main" val="718888006"/>
                    </a:ext>
                  </a:extLst>
                </a:gridCol>
                <a:gridCol w="765109">
                  <a:extLst>
                    <a:ext uri="{9D8B030D-6E8A-4147-A177-3AD203B41FA5}">
                      <a16:colId xmlns="" xmlns:a16="http://schemas.microsoft.com/office/drawing/2014/main" val="3066258579"/>
                    </a:ext>
                  </a:extLst>
                </a:gridCol>
                <a:gridCol w="2074773">
                  <a:extLst>
                    <a:ext uri="{9D8B030D-6E8A-4147-A177-3AD203B41FA5}">
                      <a16:colId xmlns="" xmlns:a16="http://schemas.microsoft.com/office/drawing/2014/main" val="2286133216"/>
                    </a:ext>
                  </a:extLst>
                </a:gridCol>
                <a:gridCol w="1198457">
                  <a:extLst>
                    <a:ext uri="{9D8B030D-6E8A-4147-A177-3AD203B41FA5}">
                      <a16:colId xmlns="" xmlns:a16="http://schemas.microsoft.com/office/drawing/2014/main" val="1728925419"/>
                    </a:ext>
                  </a:extLst>
                </a:gridCol>
                <a:gridCol w="3517236">
                  <a:extLst>
                    <a:ext uri="{9D8B030D-6E8A-4147-A177-3AD203B41FA5}">
                      <a16:colId xmlns="" xmlns:a16="http://schemas.microsoft.com/office/drawing/2014/main" val="991342777"/>
                    </a:ext>
                  </a:extLst>
                </a:gridCol>
              </a:tblGrid>
              <a:tr h="491745">
                <a:tc>
                  <a:txBody>
                    <a:bodyPr/>
                    <a:lstStyle/>
                    <a:p>
                      <a:pPr marL="66675" marR="45720" indent="27305">
                        <a:lnSpc>
                          <a:spcPct val="100000"/>
                        </a:lnSpc>
                        <a:spcBef>
                          <a:spcPts val="35"/>
                        </a:spcBef>
                        <a:spcAft>
                          <a:spcPts val="0"/>
                        </a:spcAft>
                      </a:pPr>
                      <a:r>
                        <a:rPr lang="en-US" sz="2400" spc="-5" dirty="0">
                          <a:effectLst/>
                        </a:rPr>
                        <a:t>S</a:t>
                      </a:r>
                      <a:r>
                        <a:rPr lang="en-US" sz="2400" spc="5" dirty="0">
                          <a:effectLst/>
                        </a:rPr>
                        <a:t>l</a:t>
                      </a:r>
                      <a:r>
                        <a:rPr lang="en-US" sz="2400" dirty="0">
                          <a:effectLst/>
                        </a:rPr>
                        <a:t>. </a:t>
                      </a:r>
                      <a:r>
                        <a:rPr lang="en-US" sz="2400" spc="5" dirty="0">
                          <a:effectLst/>
                        </a:rPr>
                        <a:t>N</a:t>
                      </a:r>
                      <a:r>
                        <a:rPr lang="en-US" sz="2400" spc="-5" dirty="0">
                          <a:effectLst/>
                        </a:rPr>
                        <a:t>o</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5"/>
                        </a:spcBef>
                        <a:spcAft>
                          <a:spcPts val="0"/>
                        </a:spcAft>
                      </a:pPr>
                      <a:r>
                        <a:rPr lang="en-US" sz="1800">
                          <a:effectLst/>
                        </a:rPr>
                        <a:t> </a:t>
                      </a:r>
                      <a:endParaRPr lang="en-US" sz="2400">
                        <a:effectLst/>
                      </a:endParaRPr>
                    </a:p>
                    <a:p>
                      <a:pPr marL="753745" marR="756920" algn="ctr">
                        <a:lnSpc>
                          <a:spcPct val="100000"/>
                        </a:lnSpc>
                        <a:spcBef>
                          <a:spcPts val="0"/>
                        </a:spcBef>
                        <a:spcAft>
                          <a:spcPts val="0"/>
                        </a:spcAft>
                      </a:pPr>
                      <a:r>
                        <a:rPr lang="en-US" sz="2400" spc="-5">
                          <a:effectLst/>
                        </a:rPr>
                        <a:t>Sub</a:t>
                      </a:r>
                      <a:r>
                        <a:rPr lang="en-US" sz="2400">
                          <a:effectLst/>
                        </a:rPr>
                        <a:t>ject</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5"/>
                        </a:spcBef>
                        <a:spcAft>
                          <a:spcPts val="0"/>
                        </a:spcAft>
                      </a:pPr>
                      <a:r>
                        <a:rPr lang="en-US" sz="1800">
                          <a:effectLst/>
                        </a:rPr>
                        <a:t> </a:t>
                      </a:r>
                      <a:endParaRPr lang="en-US" sz="2400">
                        <a:effectLst/>
                      </a:endParaRPr>
                    </a:p>
                    <a:p>
                      <a:pPr marL="86360" marR="0">
                        <a:lnSpc>
                          <a:spcPct val="100000"/>
                        </a:lnSpc>
                        <a:spcBef>
                          <a:spcPts val="0"/>
                        </a:spcBef>
                        <a:spcAft>
                          <a:spcPts val="0"/>
                        </a:spcAft>
                      </a:pPr>
                      <a:r>
                        <a:rPr lang="en-US" sz="2400">
                          <a:effectLst/>
                        </a:rPr>
                        <a:t>F</a:t>
                      </a:r>
                      <a:r>
                        <a:rPr lang="en-US" sz="2400" spc="-5">
                          <a:effectLst/>
                        </a:rPr>
                        <a:t>ro</a:t>
                      </a:r>
                      <a:r>
                        <a:rPr lang="en-US" sz="2400">
                          <a:effectLst/>
                        </a:rPr>
                        <a:t>m</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5"/>
                        </a:spcBef>
                        <a:spcAft>
                          <a:spcPts val="0"/>
                        </a:spcAft>
                      </a:pPr>
                      <a:r>
                        <a:rPr lang="en-US" sz="1800" dirty="0">
                          <a:effectLst/>
                        </a:rPr>
                        <a:t> </a:t>
                      </a:r>
                      <a:endParaRPr lang="en-US" sz="2400" dirty="0">
                        <a:effectLst/>
                      </a:endParaRPr>
                    </a:p>
                    <a:p>
                      <a:pPr marL="479425" marR="481330" algn="ctr">
                        <a:lnSpc>
                          <a:spcPct val="100000"/>
                        </a:lnSpc>
                        <a:spcBef>
                          <a:spcPts val="0"/>
                        </a:spcBef>
                        <a:spcAft>
                          <a:spcPts val="0"/>
                        </a:spcAft>
                      </a:pPr>
                      <a:r>
                        <a:rPr lang="en-US" sz="2400" spc="-5" dirty="0">
                          <a:effectLst/>
                        </a:rPr>
                        <a:t>D</a:t>
                      </a:r>
                      <a:r>
                        <a:rPr lang="en-US" sz="2400" dirty="0">
                          <a:effectLst/>
                        </a:rPr>
                        <a:t>a</a:t>
                      </a:r>
                      <a:r>
                        <a:rPr lang="en-US" sz="2400" spc="-5" dirty="0">
                          <a:effectLst/>
                        </a:rPr>
                        <a:t>t</a:t>
                      </a:r>
                      <a:r>
                        <a:rPr lang="en-US" sz="2400" dirty="0">
                          <a:effectLst/>
                        </a:rPr>
                        <a:t>e</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5"/>
                        </a:spcBef>
                        <a:spcAft>
                          <a:spcPts val="0"/>
                        </a:spcAft>
                      </a:pPr>
                      <a:r>
                        <a:rPr lang="en-US" sz="1800" dirty="0">
                          <a:effectLst/>
                        </a:rPr>
                        <a:t> </a:t>
                      </a:r>
                      <a:endParaRPr lang="en-US" sz="2400" dirty="0">
                        <a:effectLst/>
                      </a:endParaRPr>
                    </a:p>
                    <a:p>
                      <a:pPr marL="339090" marR="343535" algn="ctr">
                        <a:lnSpc>
                          <a:spcPct val="100000"/>
                        </a:lnSpc>
                        <a:spcBef>
                          <a:spcPts val="0"/>
                        </a:spcBef>
                        <a:spcAft>
                          <a:spcPts val="0"/>
                        </a:spcAft>
                      </a:pPr>
                      <a:r>
                        <a:rPr lang="en-US" sz="2400" dirty="0">
                          <a:effectLst/>
                        </a:rPr>
                        <a:t>To</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5"/>
                        </a:spcBef>
                        <a:spcAft>
                          <a:spcPts val="0"/>
                        </a:spcAft>
                      </a:pPr>
                      <a:r>
                        <a:rPr lang="en-US" sz="1800" dirty="0">
                          <a:effectLst/>
                        </a:rPr>
                        <a:t> </a:t>
                      </a:r>
                      <a:endParaRPr lang="en-US" sz="2400" dirty="0">
                        <a:effectLst/>
                      </a:endParaRPr>
                    </a:p>
                    <a:p>
                      <a:pPr marL="584835" marR="0">
                        <a:lnSpc>
                          <a:spcPct val="100000"/>
                        </a:lnSpc>
                        <a:spcBef>
                          <a:spcPts val="0"/>
                        </a:spcBef>
                        <a:spcAft>
                          <a:spcPts val="0"/>
                        </a:spcAft>
                      </a:pPr>
                      <a:r>
                        <a:rPr lang="en-US" sz="2400" dirty="0">
                          <a:effectLst/>
                        </a:rPr>
                        <a:t>M</a:t>
                      </a:r>
                      <a:r>
                        <a:rPr lang="en-US" sz="2400" spc="-5" dirty="0">
                          <a:effectLst/>
                        </a:rPr>
                        <a:t>od</a:t>
                      </a:r>
                      <a:r>
                        <a:rPr lang="en-US" sz="2400" dirty="0">
                          <a:effectLst/>
                        </a:rPr>
                        <a:t>e</a:t>
                      </a:r>
                      <a:r>
                        <a:rPr lang="en-US" sz="2400" spc="5" dirty="0">
                          <a:effectLst/>
                        </a:rPr>
                        <a:t> </a:t>
                      </a:r>
                      <a:r>
                        <a:rPr lang="en-US" sz="2400" spc="-5" dirty="0">
                          <a:effectLst/>
                        </a:rPr>
                        <a:t>o</a:t>
                      </a:r>
                      <a:r>
                        <a:rPr lang="en-US" sz="2400" dirty="0">
                          <a:effectLst/>
                        </a:rPr>
                        <a:t>f</a:t>
                      </a:r>
                      <a:r>
                        <a:rPr lang="en-US" sz="2400" spc="10" dirty="0">
                          <a:effectLst/>
                        </a:rPr>
                        <a:t> </a:t>
                      </a:r>
                      <a:r>
                        <a:rPr lang="en-US" sz="2400" spc="5" dirty="0">
                          <a:effectLst/>
                        </a:rPr>
                        <a:t>R</a:t>
                      </a:r>
                      <a:r>
                        <a:rPr lang="en-US" sz="2400" dirty="0">
                          <a:effectLst/>
                        </a:rPr>
                        <a:t>ep</a:t>
                      </a:r>
                      <a:r>
                        <a:rPr lang="en-US" sz="2400" spc="-10" dirty="0">
                          <a:effectLst/>
                        </a:rPr>
                        <a:t>o</a:t>
                      </a:r>
                      <a:r>
                        <a:rPr lang="en-US" sz="2400" spc="-5" dirty="0">
                          <a:effectLst/>
                        </a:rPr>
                        <a:t>r</a:t>
                      </a:r>
                      <a:r>
                        <a:rPr lang="en-US" sz="2400" dirty="0">
                          <a:effectLst/>
                        </a:rPr>
                        <a:t>ti</a:t>
                      </a:r>
                      <a:r>
                        <a:rPr lang="en-US" sz="2400" spc="10" dirty="0">
                          <a:effectLst/>
                        </a:rPr>
                        <a:t>n</a:t>
                      </a:r>
                      <a:r>
                        <a:rPr lang="en-US" sz="2400" dirty="0">
                          <a:effectLst/>
                        </a:rPr>
                        <a:t>g</a:t>
                      </a:r>
                      <a:endParaRPr lang="en-US" sz="24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205179065"/>
                  </a:ext>
                </a:extLst>
              </a:tr>
              <a:tr h="1123324">
                <a:tc>
                  <a:txBody>
                    <a:bodyPr/>
                    <a:lstStyle/>
                    <a:p>
                      <a:pPr marL="0" marR="0">
                        <a:lnSpc>
                          <a:spcPct val="100000"/>
                        </a:lnSpc>
                        <a:spcBef>
                          <a:spcPts val="0"/>
                        </a:spcBef>
                        <a:spcAft>
                          <a:spcPts val="0"/>
                        </a:spcAft>
                      </a:pPr>
                      <a:r>
                        <a:rPr lang="en-US" sz="2400" dirty="0">
                          <a:effectLst/>
                        </a:rPr>
                        <a:t> </a:t>
                      </a:r>
                    </a:p>
                    <a:p>
                      <a:pPr marL="0" marR="0">
                        <a:lnSpc>
                          <a:spcPct val="100000"/>
                        </a:lnSpc>
                        <a:spcBef>
                          <a:spcPts val="0"/>
                        </a:spcBef>
                        <a:spcAft>
                          <a:spcPts val="0"/>
                        </a:spcAft>
                      </a:pPr>
                      <a:r>
                        <a:rPr lang="en-US" sz="2400" dirty="0">
                          <a:effectLst/>
                        </a:rPr>
                        <a:t> </a:t>
                      </a:r>
                    </a:p>
                    <a:p>
                      <a:pPr marL="0" marR="0">
                        <a:lnSpc>
                          <a:spcPct val="100000"/>
                        </a:lnSpc>
                        <a:spcBef>
                          <a:spcPts val="30"/>
                        </a:spcBef>
                        <a:spcAft>
                          <a:spcPts val="0"/>
                        </a:spcAft>
                      </a:pPr>
                      <a:r>
                        <a:rPr lang="en-US" sz="2800" dirty="0">
                          <a:effectLst/>
                        </a:rPr>
                        <a:t> </a:t>
                      </a:r>
                      <a:endParaRPr lang="en-US" sz="2400" dirty="0">
                        <a:effectLst/>
                      </a:endParaRPr>
                    </a:p>
                    <a:p>
                      <a:pPr marL="95250" marR="95885" algn="ctr">
                        <a:lnSpc>
                          <a:spcPct val="100000"/>
                        </a:lnSpc>
                        <a:spcBef>
                          <a:spcPts val="0"/>
                        </a:spcBef>
                        <a:spcAft>
                          <a:spcPts val="0"/>
                        </a:spcAft>
                      </a:pPr>
                      <a:r>
                        <a:rPr lang="en-US" sz="2400" spc="5" dirty="0">
                          <a:effectLst/>
                        </a:rPr>
                        <a:t>4.</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nSpc>
                          <a:spcPct val="100000"/>
                        </a:lnSpc>
                        <a:spcBef>
                          <a:spcPts val="0"/>
                        </a:spcBef>
                        <a:spcAft>
                          <a:spcPts val="0"/>
                        </a:spcAft>
                      </a:pPr>
                      <a:r>
                        <a:rPr lang="en-US" sz="2400" dirty="0">
                          <a:effectLst/>
                        </a:rPr>
                        <a:t>Ta</a:t>
                      </a:r>
                      <a:r>
                        <a:rPr lang="en-US" sz="2400" spc="-5" dirty="0">
                          <a:effectLst/>
                        </a:rPr>
                        <a:t>bu</a:t>
                      </a:r>
                      <a:r>
                        <a:rPr lang="en-US" sz="2400" spc="5" dirty="0">
                          <a:effectLst/>
                        </a:rPr>
                        <a:t>l</a:t>
                      </a:r>
                      <a:r>
                        <a:rPr lang="en-US" sz="2400" dirty="0">
                          <a:effectLst/>
                        </a:rPr>
                        <a:t>a</a:t>
                      </a:r>
                      <a:r>
                        <a:rPr lang="en-US" sz="2400" spc="-5" dirty="0">
                          <a:effectLst/>
                        </a:rPr>
                        <a:t>t</a:t>
                      </a:r>
                      <a:r>
                        <a:rPr lang="en-US" sz="2400" spc="5" dirty="0">
                          <a:effectLst/>
                        </a:rPr>
                        <a:t>in</a:t>
                      </a:r>
                      <a:r>
                        <a:rPr lang="en-US" sz="2400" dirty="0">
                          <a:effectLst/>
                        </a:rPr>
                        <a:t>g T</a:t>
                      </a:r>
                      <a:r>
                        <a:rPr lang="en-US" sz="2400" spc="-5" dirty="0">
                          <a:effectLst/>
                        </a:rPr>
                        <a:t>r</a:t>
                      </a:r>
                      <a:r>
                        <a:rPr lang="en-US" sz="2400" dirty="0">
                          <a:effectLst/>
                        </a:rPr>
                        <a:t>en</a:t>
                      </a:r>
                      <a:r>
                        <a:rPr lang="en-US" sz="2400" spc="-10" dirty="0">
                          <a:effectLst/>
                        </a:rPr>
                        <a:t>d</a:t>
                      </a:r>
                      <a:r>
                        <a:rPr lang="en-US" sz="2400" dirty="0">
                          <a:effectLst/>
                        </a:rPr>
                        <a:t>s</a:t>
                      </a:r>
                      <a:r>
                        <a:rPr lang="en-US" sz="2400" spc="10" dirty="0">
                          <a:effectLst/>
                        </a:rPr>
                        <a:t> </a:t>
                      </a:r>
                      <a:r>
                        <a:rPr lang="en-US" sz="2400" dirty="0">
                          <a:effectLst/>
                        </a:rPr>
                        <a:t>/</a:t>
                      </a:r>
                      <a:r>
                        <a:rPr lang="en-US" sz="2400" spc="5" dirty="0">
                          <a:effectLst/>
                        </a:rPr>
                        <a:t> R</a:t>
                      </a:r>
                      <a:r>
                        <a:rPr lang="en-US" sz="2400" dirty="0">
                          <a:effectLst/>
                        </a:rPr>
                        <a:t>e</a:t>
                      </a:r>
                      <a:r>
                        <a:rPr lang="en-US" sz="2400" spc="-5" dirty="0">
                          <a:effectLst/>
                        </a:rPr>
                        <a:t>su</a:t>
                      </a:r>
                      <a:r>
                        <a:rPr lang="en-US" sz="2400" spc="5" dirty="0">
                          <a:effectLst/>
                        </a:rPr>
                        <a:t>l</a:t>
                      </a:r>
                      <a:r>
                        <a:rPr lang="en-US" sz="2400" dirty="0">
                          <a:effectLst/>
                        </a:rPr>
                        <a:t>t</a:t>
                      </a:r>
                    </a:p>
                    <a:p>
                      <a:pPr marL="64770" marR="0">
                        <a:lnSpc>
                          <a:spcPct val="100000"/>
                        </a:lnSpc>
                        <a:spcBef>
                          <a:spcPts val="165"/>
                        </a:spcBef>
                        <a:spcAft>
                          <a:spcPts val="0"/>
                        </a:spcAft>
                      </a:pPr>
                      <a:r>
                        <a:rPr lang="en-US" sz="2400" dirty="0">
                          <a:effectLst/>
                        </a:rPr>
                        <a:t>(</a:t>
                      </a:r>
                      <a:r>
                        <a:rPr lang="en-US" sz="2400" spc="-5" dirty="0">
                          <a:effectLst/>
                        </a:rPr>
                        <a:t>A</a:t>
                      </a:r>
                      <a:r>
                        <a:rPr lang="en-US" sz="2400" dirty="0">
                          <a:effectLst/>
                        </a:rPr>
                        <a:t>s</a:t>
                      </a:r>
                      <a:r>
                        <a:rPr lang="en-US" sz="2400" spc="-5" dirty="0">
                          <a:effectLst/>
                        </a:rPr>
                        <a:t> </a:t>
                      </a:r>
                      <a:r>
                        <a:rPr lang="en-US" sz="2400" spc="5" dirty="0">
                          <a:effectLst/>
                        </a:rPr>
                        <a:t>pe</a:t>
                      </a:r>
                      <a:r>
                        <a:rPr lang="en-US" sz="2400" dirty="0">
                          <a:effectLst/>
                        </a:rPr>
                        <a:t>r A</a:t>
                      </a:r>
                      <a:r>
                        <a:rPr lang="en-US" sz="2400" spc="5" dirty="0">
                          <a:effectLst/>
                        </a:rPr>
                        <a:t>n</a:t>
                      </a:r>
                      <a:r>
                        <a:rPr lang="en-US" sz="2400" spc="-5" dirty="0">
                          <a:effectLst/>
                        </a:rPr>
                        <a:t>n</a:t>
                      </a:r>
                      <a:r>
                        <a:rPr lang="en-US" sz="2400" dirty="0">
                          <a:effectLst/>
                        </a:rPr>
                        <a:t>ex</a:t>
                      </a:r>
                      <a:r>
                        <a:rPr lang="en-US" sz="2400" spc="-5" dirty="0">
                          <a:effectLst/>
                        </a:rPr>
                        <a:t>ur</a:t>
                      </a:r>
                      <a:r>
                        <a:rPr lang="en-US" sz="2400" dirty="0">
                          <a:effectLst/>
                        </a:rPr>
                        <a:t>e</a:t>
                      </a:r>
                      <a:r>
                        <a:rPr lang="en-US" sz="2400" spc="10" dirty="0">
                          <a:effectLst/>
                        </a:rPr>
                        <a:t> </a:t>
                      </a:r>
                      <a:r>
                        <a:rPr lang="en-US" sz="2400" dirty="0">
                          <a:effectLst/>
                        </a:rPr>
                        <a:t>– I,</a:t>
                      </a:r>
                    </a:p>
                    <a:p>
                      <a:pPr marL="64770" marR="0">
                        <a:lnSpc>
                          <a:spcPct val="100000"/>
                        </a:lnSpc>
                        <a:spcBef>
                          <a:spcPts val="165"/>
                        </a:spcBef>
                        <a:spcAft>
                          <a:spcPts val="0"/>
                        </a:spcAft>
                      </a:pPr>
                      <a:r>
                        <a:rPr lang="en-US" sz="2400" spc="-5" dirty="0">
                          <a:effectLst/>
                        </a:rPr>
                        <a:t>C</a:t>
                      </a:r>
                      <a:r>
                        <a:rPr lang="en-US" sz="2400" spc="5" dirty="0">
                          <a:effectLst/>
                        </a:rPr>
                        <a:t>o</a:t>
                      </a:r>
                      <a:r>
                        <a:rPr lang="en-US" sz="2400" dirty="0">
                          <a:effectLst/>
                        </a:rPr>
                        <a:t>mm</a:t>
                      </a:r>
                      <a:r>
                        <a:rPr lang="en-US" sz="2400" spc="5" dirty="0">
                          <a:effectLst/>
                        </a:rPr>
                        <a:t>i</a:t>
                      </a:r>
                      <a:r>
                        <a:rPr lang="en-US" sz="2400" dirty="0">
                          <a:effectLst/>
                        </a:rPr>
                        <a:t>ss</a:t>
                      </a:r>
                      <a:r>
                        <a:rPr lang="en-US" sz="2400" spc="5" dirty="0">
                          <a:effectLst/>
                        </a:rPr>
                        <a:t>io</a:t>
                      </a:r>
                      <a:r>
                        <a:rPr lang="en-US" sz="2400" spc="-5" dirty="0">
                          <a:effectLst/>
                        </a:rPr>
                        <a:t>n</a:t>
                      </a:r>
                      <a:r>
                        <a:rPr lang="en-US" sz="2400" dirty="0">
                          <a:effectLst/>
                        </a:rPr>
                        <a:t>’s</a:t>
                      </a:r>
                      <a:r>
                        <a:rPr lang="en-US" sz="2400" spc="-5" dirty="0">
                          <a:effectLst/>
                        </a:rPr>
                        <a:t> </a:t>
                      </a:r>
                      <a:r>
                        <a:rPr lang="en-US" sz="2400" spc="5" dirty="0">
                          <a:effectLst/>
                        </a:rPr>
                        <a:t>le</a:t>
                      </a:r>
                      <a:r>
                        <a:rPr lang="en-US" sz="2400" spc="-5" dirty="0">
                          <a:effectLst/>
                        </a:rPr>
                        <a:t>t</a:t>
                      </a:r>
                      <a:r>
                        <a:rPr lang="en-US" sz="2400" spc="5" dirty="0">
                          <a:effectLst/>
                        </a:rPr>
                        <a:t>te</a:t>
                      </a:r>
                      <a:r>
                        <a:rPr lang="en-US" sz="2400" dirty="0">
                          <a:effectLst/>
                        </a:rPr>
                        <a:t>r</a:t>
                      </a:r>
                      <a:r>
                        <a:rPr lang="en-US" sz="2400" spc="-5" dirty="0">
                          <a:effectLst/>
                        </a:rPr>
                        <a:t> n</a:t>
                      </a:r>
                      <a:r>
                        <a:rPr lang="en-US" sz="2400" spc="5" dirty="0">
                          <a:effectLst/>
                        </a:rPr>
                        <a:t>o</a:t>
                      </a:r>
                      <a:r>
                        <a:rPr lang="en-US" sz="2400" dirty="0">
                          <a:effectLst/>
                        </a:rPr>
                        <a:t>.</a:t>
                      </a:r>
                    </a:p>
                    <a:p>
                      <a:pPr marL="64770" marR="0">
                        <a:lnSpc>
                          <a:spcPct val="100000"/>
                        </a:lnSpc>
                        <a:spcBef>
                          <a:spcPts val="165"/>
                        </a:spcBef>
                        <a:spcAft>
                          <a:spcPts val="0"/>
                        </a:spcAft>
                      </a:pPr>
                      <a:r>
                        <a:rPr lang="en-US" sz="2400" spc="5" dirty="0">
                          <a:effectLst/>
                        </a:rPr>
                        <a:t>47</a:t>
                      </a:r>
                      <a:r>
                        <a:rPr lang="en-US" sz="2400" dirty="0">
                          <a:effectLst/>
                        </a:rPr>
                        <a:t>0 /</a:t>
                      </a:r>
                      <a:r>
                        <a:rPr lang="en-US" sz="2400" spc="-5" dirty="0">
                          <a:effectLst/>
                        </a:rPr>
                        <a:t> I</a:t>
                      </a:r>
                      <a:r>
                        <a:rPr lang="en-US" sz="2400" dirty="0">
                          <a:effectLst/>
                        </a:rPr>
                        <a:t>N</a:t>
                      </a:r>
                      <a:r>
                        <a:rPr lang="en-US" sz="2400" spc="-5" dirty="0">
                          <a:effectLst/>
                        </a:rPr>
                        <a:t>S</a:t>
                      </a:r>
                      <a:r>
                        <a:rPr lang="en-US" sz="2400" dirty="0">
                          <a:effectLst/>
                        </a:rPr>
                        <a:t>T</a:t>
                      </a:r>
                      <a:r>
                        <a:rPr lang="en-US" sz="2400" spc="-5" dirty="0">
                          <a:effectLst/>
                        </a:rPr>
                        <a:t> </a:t>
                      </a:r>
                      <a:r>
                        <a:rPr lang="en-US" sz="2400" dirty="0">
                          <a:effectLst/>
                        </a:rPr>
                        <a:t>/</a:t>
                      </a:r>
                      <a:r>
                        <a:rPr lang="en-US" sz="2400" spc="5" dirty="0">
                          <a:effectLst/>
                        </a:rPr>
                        <a:t> 201</a:t>
                      </a:r>
                      <a:r>
                        <a:rPr lang="en-US" sz="2400" dirty="0">
                          <a:effectLst/>
                        </a:rPr>
                        <a:t>4</a:t>
                      </a:r>
                      <a:r>
                        <a:rPr lang="en-US" sz="2400" spc="5" dirty="0">
                          <a:effectLst/>
                        </a:rPr>
                        <a:t> </a:t>
                      </a:r>
                      <a:r>
                        <a:rPr lang="en-US" sz="2400" dirty="0">
                          <a:effectLst/>
                        </a:rPr>
                        <a:t>– </a:t>
                      </a:r>
                      <a:r>
                        <a:rPr lang="en-US" sz="2400" spc="-5" dirty="0">
                          <a:effectLst/>
                        </a:rPr>
                        <a:t>E</a:t>
                      </a:r>
                      <a:r>
                        <a:rPr lang="en-US" sz="2400" dirty="0">
                          <a:effectLst/>
                        </a:rPr>
                        <a:t>PS</a:t>
                      </a:r>
                      <a:r>
                        <a:rPr lang="en-US" sz="2400" spc="-10" dirty="0">
                          <a:effectLst/>
                        </a:rPr>
                        <a:t> </a:t>
                      </a:r>
                      <a:r>
                        <a:rPr lang="en-US" sz="2400" spc="15" dirty="0">
                          <a:effectLst/>
                        </a:rPr>
                        <a:t>d</a:t>
                      </a:r>
                      <a:r>
                        <a:rPr lang="en-US" sz="2400" dirty="0">
                          <a:effectLst/>
                        </a:rPr>
                        <a:t>a</a:t>
                      </a:r>
                      <a:r>
                        <a:rPr lang="en-US" sz="2400" spc="5" dirty="0">
                          <a:effectLst/>
                        </a:rPr>
                        <a:t>te</a:t>
                      </a:r>
                      <a:r>
                        <a:rPr lang="en-US" sz="2400" dirty="0">
                          <a:effectLst/>
                        </a:rPr>
                        <a:t>d</a:t>
                      </a:r>
                    </a:p>
                    <a:p>
                      <a:pPr marL="64770" marR="0">
                        <a:lnSpc>
                          <a:spcPct val="100000"/>
                        </a:lnSpc>
                        <a:spcBef>
                          <a:spcPts val="155"/>
                        </a:spcBef>
                        <a:spcAft>
                          <a:spcPts val="0"/>
                        </a:spcAft>
                      </a:pPr>
                      <a:r>
                        <a:rPr lang="en-US" sz="2400" spc="5" dirty="0">
                          <a:effectLst/>
                        </a:rPr>
                        <a:t>30</a:t>
                      </a:r>
                      <a:r>
                        <a:rPr lang="en-US" sz="2400" spc="-5" dirty="0">
                          <a:effectLst/>
                        </a:rPr>
                        <a:t>.</a:t>
                      </a:r>
                      <a:r>
                        <a:rPr lang="en-US" sz="2400" spc="5" dirty="0">
                          <a:effectLst/>
                        </a:rPr>
                        <a:t>04</a:t>
                      </a:r>
                      <a:r>
                        <a:rPr lang="en-US" sz="2400" spc="-5" dirty="0">
                          <a:effectLst/>
                        </a:rPr>
                        <a:t>.</a:t>
                      </a:r>
                      <a:r>
                        <a:rPr lang="en-US" sz="2400" spc="5" dirty="0">
                          <a:effectLst/>
                        </a:rPr>
                        <a:t>2</a:t>
                      </a:r>
                      <a:r>
                        <a:rPr lang="en-US" sz="2400" spc="-10" dirty="0">
                          <a:effectLst/>
                        </a:rPr>
                        <a:t>0</a:t>
                      </a:r>
                      <a:r>
                        <a:rPr lang="en-US" sz="2400" spc="5" dirty="0">
                          <a:effectLst/>
                        </a:rPr>
                        <a:t>14</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en-US" sz="2400">
                          <a:effectLst/>
                        </a:rPr>
                        <a:t> </a:t>
                      </a:r>
                    </a:p>
                    <a:p>
                      <a:pPr marL="0" marR="0">
                        <a:lnSpc>
                          <a:spcPct val="100000"/>
                        </a:lnSpc>
                        <a:spcBef>
                          <a:spcPts val="0"/>
                        </a:spcBef>
                        <a:spcAft>
                          <a:spcPts val="0"/>
                        </a:spcAft>
                      </a:pPr>
                      <a:r>
                        <a:rPr lang="en-US" sz="2400">
                          <a:effectLst/>
                        </a:rPr>
                        <a:t> </a:t>
                      </a:r>
                    </a:p>
                    <a:p>
                      <a:pPr marL="0" marR="0">
                        <a:lnSpc>
                          <a:spcPct val="100000"/>
                        </a:lnSpc>
                        <a:spcBef>
                          <a:spcPts val="35"/>
                        </a:spcBef>
                        <a:spcAft>
                          <a:spcPts val="0"/>
                        </a:spcAft>
                      </a:pPr>
                      <a:r>
                        <a:rPr lang="en-US" sz="2800">
                          <a:effectLst/>
                        </a:rPr>
                        <a:t> </a:t>
                      </a:r>
                      <a:endParaRPr lang="en-US" sz="2400">
                        <a:effectLst/>
                      </a:endParaRPr>
                    </a:p>
                    <a:p>
                      <a:pPr marL="124460" marR="0">
                        <a:lnSpc>
                          <a:spcPct val="100000"/>
                        </a:lnSpc>
                        <a:spcBef>
                          <a:spcPts val="0"/>
                        </a:spcBef>
                        <a:spcAft>
                          <a:spcPts val="0"/>
                        </a:spcAft>
                      </a:pPr>
                      <a:r>
                        <a:rPr lang="en-US" sz="2400">
                          <a:effectLst/>
                        </a:rPr>
                        <a:t>R</a:t>
                      </a:r>
                      <a:r>
                        <a:rPr lang="en-US" sz="2400" spc="-5">
                          <a:effectLst/>
                        </a:rPr>
                        <a:t>.</a:t>
                      </a:r>
                      <a:r>
                        <a:rPr lang="en-US" sz="2400">
                          <a:effectLst/>
                        </a:rPr>
                        <a:t>O.</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25"/>
                        </a:spcBef>
                        <a:spcAft>
                          <a:spcPts val="0"/>
                        </a:spcAft>
                      </a:pPr>
                      <a:r>
                        <a:rPr lang="en-US" sz="2400" dirty="0">
                          <a:effectLst/>
                        </a:rPr>
                        <a:t> </a:t>
                      </a:r>
                    </a:p>
                    <a:p>
                      <a:pPr marL="0" marR="0">
                        <a:lnSpc>
                          <a:spcPct val="100000"/>
                        </a:lnSpc>
                        <a:spcBef>
                          <a:spcPts val="0"/>
                        </a:spcBef>
                        <a:spcAft>
                          <a:spcPts val="0"/>
                        </a:spcAft>
                      </a:pPr>
                      <a:r>
                        <a:rPr lang="en-US" sz="2400" dirty="0">
                          <a:effectLst/>
                        </a:rPr>
                        <a:t> </a:t>
                      </a:r>
                    </a:p>
                    <a:p>
                      <a:pPr marL="71120" marR="74295" algn="ctr">
                        <a:lnSpc>
                          <a:spcPct val="100000"/>
                        </a:lnSpc>
                        <a:spcBef>
                          <a:spcPts val="0"/>
                        </a:spcBef>
                        <a:spcAft>
                          <a:spcPts val="0"/>
                        </a:spcAft>
                      </a:pPr>
                      <a:r>
                        <a:rPr lang="en-US" sz="2400" spc="5" dirty="0" smtClean="0">
                          <a:effectLst/>
                        </a:rPr>
                        <a:t>On C-day</a:t>
                      </a:r>
                      <a:r>
                        <a:rPr lang="en-US" sz="2400" dirty="0" smtClean="0">
                          <a:effectLst/>
                        </a:rPr>
                        <a:t> </a:t>
                      </a:r>
                      <a:r>
                        <a:rPr lang="en-US" sz="2400" dirty="0">
                          <a:effectLst/>
                        </a:rPr>
                        <a:t>Fr</a:t>
                      </a:r>
                      <a:r>
                        <a:rPr lang="en-US" sz="2400" spc="5" dirty="0">
                          <a:effectLst/>
                        </a:rPr>
                        <a:t>o</a:t>
                      </a:r>
                      <a:r>
                        <a:rPr lang="en-US" sz="2400" dirty="0">
                          <a:effectLst/>
                        </a:rPr>
                        <a:t>m</a:t>
                      </a:r>
                    </a:p>
                    <a:p>
                      <a:pPr marL="69850" marR="74295" algn="ctr">
                        <a:lnSpc>
                          <a:spcPct val="100000"/>
                        </a:lnSpc>
                        <a:spcBef>
                          <a:spcPts val="165"/>
                        </a:spcBef>
                        <a:spcAft>
                          <a:spcPts val="0"/>
                        </a:spcAft>
                      </a:pPr>
                      <a:r>
                        <a:rPr lang="en-US" sz="2400" spc="5" dirty="0">
                          <a:effectLst/>
                        </a:rPr>
                        <a:t>09</a:t>
                      </a:r>
                      <a:r>
                        <a:rPr lang="en-US" sz="2400" spc="-5" dirty="0">
                          <a:effectLst/>
                        </a:rPr>
                        <a:t>.</a:t>
                      </a:r>
                      <a:r>
                        <a:rPr lang="en-US" sz="2400" spc="5" dirty="0">
                          <a:effectLst/>
                        </a:rPr>
                        <a:t>0</a:t>
                      </a:r>
                      <a:r>
                        <a:rPr lang="en-US" sz="2400" dirty="0">
                          <a:effectLst/>
                        </a:rPr>
                        <a:t>0 </a:t>
                      </a:r>
                      <a:r>
                        <a:rPr lang="en-US" sz="2400" spc="-5" dirty="0">
                          <a:effectLst/>
                        </a:rPr>
                        <a:t>A.</a:t>
                      </a:r>
                      <a:r>
                        <a:rPr lang="en-US" sz="2400" dirty="0">
                          <a:effectLst/>
                        </a:rPr>
                        <a:t>M.</a:t>
                      </a:r>
                      <a:r>
                        <a:rPr lang="en-US" sz="2400" spc="-5" dirty="0">
                          <a:effectLst/>
                        </a:rPr>
                        <a:t> </a:t>
                      </a:r>
                      <a:r>
                        <a:rPr lang="en-US" sz="2400" dirty="0">
                          <a:effectLst/>
                        </a:rPr>
                        <a:t>(Ro</a:t>
                      </a:r>
                      <a:r>
                        <a:rPr lang="en-US" sz="2400" spc="-5" dirty="0">
                          <a:effectLst/>
                        </a:rPr>
                        <a:t>un</a:t>
                      </a:r>
                      <a:r>
                        <a:rPr lang="en-US" sz="2400" spc="10" dirty="0">
                          <a:effectLst/>
                        </a:rPr>
                        <a:t>d</a:t>
                      </a:r>
                      <a:r>
                        <a:rPr lang="en-US" sz="2400" dirty="0">
                          <a:effectLst/>
                        </a:rPr>
                        <a:t>- </a:t>
                      </a:r>
                      <a:r>
                        <a:rPr lang="en-US" sz="2400" spc="-5" dirty="0">
                          <a:effectLst/>
                        </a:rPr>
                        <a:t>w</a:t>
                      </a:r>
                      <a:r>
                        <a:rPr lang="en-US" sz="2400" spc="5" dirty="0">
                          <a:effectLst/>
                        </a:rPr>
                        <a:t>i</a:t>
                      </a:r>
                      <a:r>
                        <a:rPr lang="en-US" sz="2400" dirty="0">
                          <a:effectLst/>
                        </a:rPr>
                        <a:t>se)</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10"/>
                        </a:spcBef>
                        <a:spcAft>
                          <a:spcPts val="0"/>
                        </a:spcAft>
                      </a:pPr>
                      <a:r>
                        <a:rPr lang="en-US" sz="1800">
                          <a:effectLst/>
                        </a:rPr>
                        <a:t> </a:t>
                      </a:r>
                      <a:endParaRPr lang="en-US" sz="2400">
                        <a:effectLst/>
                      </a:endParaRPr>
                    </a:p>
                    <a:p>
                      <a:pPr marL="0" marR="0">
                        <a:lnSpc>
                          <a:spcPct val="100000"/>
                        </a:lnSpc>
                        <a:spcBef>
                          <a:spcPts val="0"/>
                        </a:spcBef>
                        <a:spcAft>
                          <a:spcPts val="0"/>
                        </a:spcAft>
                      </a:pPr>
                      <a:r>
                        <a:rPr lang="en-US" sz="2400">
                          <a:effectLst/>
                        </a:rPr>
                        <a:t> </a:t>
                      </a:r>
                    </a:p>
                    <a:p>
                      <a:pPr marL="0" marR="0">
                        <a:lnSpc>
                          <a:spcPct val="100000"/>
                        </a:lnSpc>
                        <a:spcBef>
                          <a:spcPts val="0"/>
                        </a:spcBef>
                        <a:spcAft>
                          <a:spcPts val="0"/>
                        </a:spcAft>
                      </a:pPr>
                      <a:r>
                        <a:rPr lang="en-US" sz="2400">
                          <a:effectLst/>
                        </a:rPr>
                        <a:t> </a:t>
                      </a:r>
                    </a:p>
                    <a:p>
                      <a:pPr marL="252095" marR="191770" indent="-41275">
                        <a:lnSpc>
                          <a:spcPct val="100000"/>
                        </a:lnSpc>
                        <a:spcBef>
                          <a:spcPts val="0"/>
                        </a:spcBef>
                        <a:spcAft>
                          <a:spcPts val="0"/>
                        </a:spcAft>
                      </a:pPr>
                      <a:r>
                        <a:rPr lang="en-US" sz="2400" spc="-5">
                          <a:effectLst/>
                        </a:rPr>
                        <a:t>C.E.</a:t>
                      </a:r>
                      <a:r>
                        <a:rPr lang="en-US" sz="2400" spc="10">
                          <a:effectLst/>
                        </a:rPr>
                        <a:t>O</a:t>
                      </a:r>
                      <a:r>
                        <a:rPr lang="en-US" sz="2400">
                          <a:effectLst/>
                        </a:rPr>
                        <a:t>.</a:t>
                      </a:r>
                      <a:r>
                        <a:rPr lang="en-US" sz="2400" spc="-5">
                          <a:effectLst/>
                        </a:rPr>
                        <a:t> </a:t>
                      </a:r>
                      <a:r>
                        <a:rPr lang="en-US" sz="2400">
                          <a:effectLst/>
                        </a:rPr>
                        <a:t>/ D.</a:t>
                      </a:r>
                      <a:r>
                        <a:rPr lang="en-US" sz="2400" spc="-5">
                          <a:effectLst/>
                        </a:rPr>
                        <a:t>E.</a:t>
                      </a:r>
                      <a:r>
                        <a:rPr lang="en-US" sz="2400">
                          <a:effectLst/>
                        </a:rPr>
                        <a:t>O.</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30"/>
                        </a:spcBef>
                        <a:spcAft>
                          <a:spcPts val="0"/>
                        </a:spcAft>
                      </a:pPr>
                      <a:r>
                        <a:rPr lang="en-US" sz="1800" dirty="0">
                          <a:effectLst/>
                        </a:rPr>
                        <a:t> </a:t>
                      </a:r>
                      <a:endParaRPr lang="en-US" sz="2400" dirty="0">
                        <a:effectLst/>
                      </a:endParaRPr>
                    </a:p>
                    <a:p>
                      <a:pPr marL="0" marR="0">
                        <a:lnSpc>
                          <a:spcPct val="100000"/>
                        </a:lnSpc>
                        <a:spcBef>
                          <a:spcPts val="0"/>
                        </a:spcBef>
                        <a:spcAft>
                          <a:spcPts val="0"/>
                        </a:spcAft>
                      </a:pPr>
                      <a:r>
                        <a:rPr lang="en-US" sz="2400" dirty="0">
                          <a:effectLst/>
                        </a:rPr>
                        <a:t> </a:t>
                      </a:r>
                    </a:p>
                    <a:p>
                      <a:pPr marL="64770" marR="98425">
                        <a:lnSpc>
                          <a:spcPct val="100000"/>
                        </a:lnSpc>
                        <a:spcBef>
                          <a:spcPts val="0"/>
                        </a:spcBef>
                        <a:spcAft>
                          <a:spcPts val="0"/>
                        </a:spcAft>
                      </a:pPr>
                      <a:r>
                        <a:rPr lang="en-US" sz="2400" dirty="0">
                          <a:effectLst/>
                        </a:rPr>
                        <a:t>T</a:t>
                      </a:r>
                      <a:r>
                        <a:rPr lang="en-US" sz="2400" spc="-10" dirty="0">
                          <a:effectLst/>
                        </a:rPr>
                        <a:t>h</a:t>
                      </a:r>
                      <a:r>
                        <a:rPr lang="en-US" sz="2400" dirty="0">
                          <a:effectLst/>
                        </a:rPr>
                        <a:t>e </a:t>
                      </a:r>
                      <a:r>
                        <a:rPr lang="en-US" sz="2400" spc="-5" dirty="0">
                          <a:effectLst/>
                        </a:rPr>
                        <a:t>r</a:t>
                      </a:r>
                      <a:r>
                        <a:rPr lang="en-US" sz="2400" spc="10" dirty="0">
                          <a:effectLst/>
                        </a:rPr>
                        <a:t>o</a:t>
                      </a:r>
                      <a:r>
                        <a:rPr lang="en-US" sz="2400" dirty="0">
                          <a:effectLst/>
                        </a:rPr>
                        <a:t>und</a:t>
                      </a:r>
                      <a:r>
                        <a:rPr lang="en-US" sz="2400" spc="15" dirty="0">
                          <a:effectLst/>
                        </a:rPr>
                        <a:t>-</a:t>
                      </a:r>
                      <a:r>
                        <a:rPr lang="en-US" sz="2400" spc="5" dirty="0">
                          <a:effectLst/>
                        </a:rPr>
                        <a:t>w</a:t>
                      </a:r>
                      <a:r>
                        <a:rPr lang="en-US" sz="2400" spc="-5" dirty="0">
                          <a:effectLst/>
                        </a:rPr>
                        <a:t>i</a:t>
                      </a:r>
                      <a:r>
                        <a:rPr lang="en-US" sz="2400" dirty="0">
                          <a:effectLst/>
                        </a:rPr>
                        <a:t>se</a:t>
                      </a:r>
                      <a:r>
                        <a:rPr lang="en-US" sz="2400" spc="-60" dirty="0">
                          <a:effectLst/>
                        </a:rPr>
                        <a:t> </a:t>
                      </a:r>
                      <a:r>
                        <a:rPr lang="en-US" sz="2400" dirty="0">
                          <a:effectLst/>
                        </a:rPr>
                        <a:t>s</a:t>
                      </a:r>
                      <a:r>
                        <a:rPr lang="en-US" sz="2400" spc="5" dirty="0">
                          <a:effectLst/>
                        </a:rPr>
                        <a:t>ig</a:t>
                      </a:r>
                      <a:r>
                        <a:rPr lang="en-US" sz="2400" spc="-5" dirty="0">
                          <a:effectLst/>
                        </a:rPr>
                        <a:t>n</a:t>
                      </a:r>
                      <a:r>
                        <a:rPr lang="en-US" sz="2400" spc="5" dirty="0">
                          <a:effectLst/>
                        </a:rPr>
                        <a:t>e</a:t>
                      </a:r>
                      <a:r>
                        <a:rPr lang="en-US" sz="2400" dirty="0">
                          <a:effectLst/>
                        </a:rPr>
                        <a:t>d </a:t>
                      </a:r>
                      <a:r>
                        <a:rPr lang="en-US" sz="2400" spc="5" dirty="0">
                          <a:effectLst/>
                        </a:rPr>
                        <a:t>pd</a:t>
                      </a:r>
                      <a:r>
                        <a:rPr lang="en-US" sz="2400" dirty="0">
                          <a:effectLst/>
                        </a:rPr>
                        <a:t>f</a:t>
                      </a:r>
                      <a:r>
                        <a:rPr lang="en-US" sz="2400" spc="-10" dirty="0">
                          <a:effectLst/>
                        </a:rPr>
                        <a:t> </a:t>
                      </a:r>
                      <a:r>
                        <a:rPr lang="en-US" sz="2400" spc="5" dirty="0">
                          <a:effectLst/>
                        </a:rPr>
                        <a:t>i</a:t>
                      </a:r>
                      <a:r>
                        <a:rPr lang="en-US" sz="2400" dirty="0">
                          <a:effectLst/>
                        </a:rPr>
                        <a:t>s</a:t>
                      </a:r>
                      <a:r>
                        <a:rPr lang="en-US" sz="2400" spc="-5" dirty="0">
                          <a:effectLst/>
                        </a:rPr>
                        <a:t> </a:t>
                      </a:r>
                      <a:r>
                        <a:rPr lang="en-US" sz="2400" spc="5" dirty="0">
                          <a:effectLst/>
                        </a:rPr>
                        <a:t>t</a:t>
                      </a:r>
                      <a:r>
                        <a:rPr lang="en-US" sz="2400" dirty="0">
                          <a:effectLst/>
                        </a:rPr>
                        <a:t>o </a:t>
                      </a:r>
                      <a:r>
                        <a:rPr lang="en-US" sz="2400" spc="5" dirty="0">
                          <a:effectLst/>
                        </a:rPr>
                        <a:t>b</a:t>
                      </a:r>
                      <a:r>
                        <a:rPr lang="en-US" sz="2400" dirty="0">
                          <a:effectLst/>
                        </a:rPr>
                        <a:t>e sent</a:t>
                      </a:r>
                      <a:r>
                        <a:rPr lang="en-US" sz="2400" spc="-60" dirty="0">
                          <a:effectLst/>
                        </a:rPr>
                        <a:t> </a:t>
                      </a:r>
                      <a:r>
                        <a:rPr lang="en-US" sz="2800" dirty="0">
                          <a:effectLst/>
                        </a:rPr>
                        <a:t>thro</a:t>
                      </a:r>
                      <a:r>
                        <a:rPr lang="en-US" sz="2800" spc="-5" dirty="0">
                          <a:effectLst/>
                        </a:rPr>
                        <a:t>ug</a:t>
                      </a:r>
                      <a:r>
                        <a:rPr lang="en-US" sz="2800" dirty="0">
                          <a:effectLst/>
                        </a:rPr>
                        <a:t>h</a:t>
                      </a:r>
                      <a:r>
                        <a:rPr lang="en-US" sz="2800" spc="-15" dirty="0">
                          <a:effectLst/>
                        </a:rPr>
                        <a:t> </a:t>
                      </a:r>
                      <a:r>
                        <a:rPr lang="en-US" sz="2800" spc="5" dirty="0">
                          <a:effectLst/>
                        </a:rPr>
                        <a:t>e</a:t>
                      </a:r>
                      <a:r>
                        <a:rPr lang="en-US" sz="2800" dirty="0">
                          <a:effectLst/>
                        </a:rPr>
                        <a:t>-</a:t>
                      </a:r>
                      <a:r>
                        <a:rPr lang="en-US" sz="2800" spc="5" dirty="0">
                          <a:effectLst/>
                        </a:rPr>
                        <a:t>m</a:t>
                      </a:r>
                      <a:r>
                        <a:rPr lang="en-US" sz="2800" dirty="0">
                          <a:effectLst/>
                        </a:rPr>
                        <a:t>ail</a:t>
                      </a:r>
                      <a:endParaRPr lang="en-US" sz="24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3011737350"/>
                  </a:ext>
                </a:extLst>
              </a:tr>
              <a:tr h="1492654">
                <a:tc>
                  <a:txBody>
                    <a:bodyPr/>
                    <a:lstStyle/>
                    <a:p>
                      <a:pPr marL="0" marR="0">
                        <a:lnSpc>
                          <a:spcPct val="100000"/>
                        </a:lnSpc>
                        <a:spcBef>
                          <a:spcPts val="0"/>
                        </a:spcBef>
                        <a:spcAft>
                          <a:spcPts val="0"/>
                        </a:spcAft>
                      </a:pPr>
                      <a:r>
                        <a:rPr lang="en-US" sz="2400">
                          <a:effectLst/>
                        </a:rPr>
                        <a:t> </a:t>
                      </a:r>
                    </a:p>
                    <a:p>
                      <a:pPr marL="0" marR="0">
                        <a:lnSpc>
                          <a:spcPct val="100000"/>
                        </a:lnSpc>
                        <a:spcBef>
                          <a:spcPts val="0"/>
                        </a:spcBef>
                        <a:spcAft>
                          <a:spcPts val="0"/>
                        </a:spcAft>
                      </a:pPr>
                      <a:r>
                        <a:rPr lang="en-US" sz="2400">
                          <a:effectLst/>
                        </a:rPr>
                        <a:t> </a:t>
                      </a:r>
                    </a:p>
                    <a:p>
                      <a:pPr marL="0" marR="0">
                        <a:lnSpc>
                          <a:spcPct val="100000"/>
                        </a:lnSpc>
                        <a:spcBef>
                          <a:spcPts val="30"/>
                        </a:spcBef>
                        <a:spcAft>
                          <a:spcPts val="0"/>
                        </a:spcAft>
                      </a:pPr>
                      <a:r>
                        <a:rPr lang="en-US" sz="2800">
                          <a:effectLst/>
                        </a:rPr>
                        <a:t> </a:t>
                      </a:r>
                      <a:endParaRPr lang="en-US" sz="2400">
                        <a:effectLst/>
                      </a:endParaRPr>
                    </a:p>
                    <a:p>
                      <a:pPr marL="95250" marR="96520" algn="ctr">
                        <a:lnSpc>
                          <a:spcPct val="100000"/>
                        </a:lnSpc>
                        <a:spcBef>
                          <a:spcPts val="0"/>
                        </a:spcBef>
                        <a:spcAft>
                          <a:spcPts val="0"/>
                        </a:spcAft>
                      </a:pPr>
                      <a:r>
                        <a:rPr lang="en-US" sz="2400" spc="5">
                          <a:effectLst/>
                        </a:rPr>
                        <a:t>5</a:t>
                      </a:r>
                      <a:r>
                        <a:rPr lang="en-US" sz="2400">
                          <a:effectLst/>
                        </a:rPr>
                        <a:t>.</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nSpc>
                          <a:spcPct val="100000"/>
                        </a:lnSpc>
                        <a:spcBef>
                          <a:spcPts val="0"/>
                        </a:spcBef>
                        <a:spcAft>
                          <a:spcPts val="0"/>
                        </a:spcAft>
                      </a:pPr>
                      <a:r>
                        <a:rPr lang="en-US" sz="2400" dirty="0">
                          <a:effectLst/>
                        </a:rPr>
                        <a:t>Mal</a:t>
                      </a:r>
                      <a:r>
                        <a:rPr lang="en-US" sz="2400" spc="5" dirty="0">
                          <a:effectLst/>
                        </a:rPr>
                        <a:t>f</a:t>
                      </a:r>
                      <a:r>
                        <a:rPr lang="en-US" sz="2400" spc="-5" dirty="0">
                          <a:effectLst/>
                        </a:rPr>
                        <a:t>un</a:t>
                      </a:r>
                      <a:r>
                        <a:rPr lang="en-US" sz="2400" dirty="0">
                          <a:effectLst/>
                        </a:rPr>
                        <a:t>c</a:t>
                      </a:r>
                      <a:r>
                        <a:rPr lang="en-US" sz="2400" spc="-5" dirty="0">
                          <a:effectLst/>
                        </a:rPr>
                        <a:t>t</a:t>
                      </a:r>
                      <a:r>
                        <a:rPr lang="en-US" sz="2400" spc="5" dirty="0">
                          <a:effectLst/>
                        </a:rPr>
                        <a:t>i</a:t>
                      </a:r>
                      <a:r>
                        <a:rPr lang="en-US" sz="2400" spc="-5" dirty="0">
                          <a:effectLst/>
                        </a:rPr>
                        <a:t>on</a:t>
                      </a:r>
                      <a:r>
                        <a:rPr lang="en-US" sz="2400" spc="5" dirty="0">
                          <a:effectLst/>
                        </a:rPr>
                        <a:t>in</a:t>
                      </a:r>
                      <a:r>
                        <a:rPr lang="en-US" sz="2400" dirty="0">
                          <a:effectLst/>
                        </a:rPr>
                        <a:t>g </a:t>
                      </a:r>
                      <a:r>
                        <a:rPr lang="en-US" sz="2400" spc="-5" dirty="0">
                          <a:effectLst/>
                        </a:rPr>
                        <a:t>o</a:t>
                      </a:r>
                      <a:r>
                        <a:rPr lang="en-US" sz="2400" dirty="0">
                          <a:effectLst/>
                        </a:rPr>
                        <a:t>f</a:t>
                      </a:r>
                      <a:r>
                        <a:rPr lang="en-US" sz="2400" spc="10" dirty="0">
                          <a:effectLst/>
                        </a:rPr>
                        <a:t> </a:t>
                      </a:r>
                      <a:r>
                        <a:rPr lang="en-US" sz="2400" spc="-5" dirty="0">
                          <a:effectLst/>
                        </a:rPr>
                        <a:t>EV</a:t>
                      </a:r>
                      <a:r>
                        <a:rPr lang="en-US" sz="2400" dirty="0">
                          <a:effectLst/>
                        </a:rPr>
                        <a:t>M</a:t>
                      </a:r>
                      <a:r>
                        <a:rPr lang="en-US" sz="2400" spc="10" dirty="0">
                          <a:effectLst/>
                        </a:rPr>
                        <a:t> </a:t>
                      </a:r>
                      <a:endParaRPr lang="en-US" sz="2400" dirty="0">
                        <a:effectLst/>
                      </a:endParaRPr>
                    </a:p>
                    <a:p>
                      <a:pPr marL="64770" marR="283845">
                        <a:lnSpc>
                          <a:spcPct val="100000"/>
                        </a:lnSpc>
                        <a:spcBef>
                          <a:spcPts val="165"/>
                        </a:spcBef>
                        <a:spcAft>
                          <a:spcPts val="0"/>
                        </a:spcAft>
                      </a:pPr>
                      <a:r>
                        <a:rPr lang="en-US" sz="2400" dirty="0">
                          <a:effectLst/>
                        </a:rPr>
                        <a:t>(Relevant A</a:t>
                      </a:r>
                      <a:r>
                        <a:rPr lang="en-US" sz="2400" spc="-10" dirty="0">
                          <a:effectLst/>
                        </a:rPr>
                        <a:t>n</a:t>
                      </a:r>
                      <a:r>
                        <a:rPr lang="en-US" sz="2400" spc="-5" dirty="0">
                          <a:effectLst/>
                        </a:rPr>
                        <a:t>n</a:t>
                      </a:r>
                      <a:r>
                        <a:rPr lang="en-US" sz="2400" dirty="0">
                          <a:effectLst/>
                        </a:rPr>
                        <a:t>ex</a:t>
                      </a:r>
                      <a:r>
                        <a:rPr lang="en-US" sz="2400" spc="5" dirty="0">
                          <a:effectLst/>
                        </a:rPr>
                        <a:t>u</a:t>
                      </a:r>
                      <a:r>
                        <a:rPr lang="en-US" sz="2400" spc="-5" dirty="0">
                          <a:effectLst/>
                        </a:rPr>
                        <a:t>r</a:t>
                      </a:r>
                      <a:r>
                        <a:rPr lang="en-US" sz="2400" dirty="0">
                          <a:effectLst/>
                        </a:rPr>
                        <a:t>es</a:t>
                      </a:r>
                      <a:r>
                        <a:rPr lang="en-US" sz="2400" spc="10" dirty="0">
                          <a:effectLst/>
                        </a:rPr>
                        <a:t> </a:t>
                      </a:r>
                      <a:r>
                        <a:rPr lang="en-US" sz="2400" dirty="0">
                          <a:effectLst/>
                        </a:rPr>
                        <a:t>– as per Manual of </a:t>
                      </a:r>
                      <a:r>
                        <a:rPr lang="en-US" sz="2400" dirty="0" smtClean="0">
                          <a:effectLst/>
                        </a:rPr>
                        <a:t>EVM-VVPAT)</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en-US" sz="2400" dirty="0">
                          <a:effectLst/>
                        </a:rPr>
                        <a:t> </a:t>
                      </a:r>
                    </a:p>
                    <a:p>
                      <a:pPr marL="0" marR="0">
                        <a:lnSpc>
                          <a:spcPct val="100000"/>
                        </a:lnSpc>
                        <a:spcBef>
                          <a:spcPts val="0"/>
                        </a:spcBef>
                        <a:spcAft>
                          <a:spcPts val="0"/>
                        </a:spcAft>
                      </a:pPr>
                      <a:r>
                        <a:rPr lang="en-US" sz="2400" dirty="0">
                          <a:effectLst/>
                        </a:rPr>
                        <a:t> </a:t>
                      </a:r>
                    </a:p>
                    <a:p>
                      <a:pPr marL="0" marR="0">
                        <a:lnSpc>
                          <a:spcPct val="100000"/>
                        </a:lnSpc>
                        <a:spcBef>
                          <a:spcPts val="35"/>
                        </a:spcBef>
                        <a:spcAft>
                          <a:spcPts val="0"/>
                        </a:spcAft>
                      </a:pPr>
                      <a:r>
                        <a:rPr lang="en-US" sz="2800" dirty="0">
                          <a:effectLst/>
                        </a:rPr>
                        <a:t> </a:t>
                      </a:r>
                      <a:endParaRPr lang="en-US" sz="2400" dirty="0">
                        <a:effectLst/>
                      </a:endParaRPr>
                    </a:p>
                    <a:p>
                      <a:pPr marL="124460" marR="0">
                        <a:lnSpc>
                          <a:spcPct val="100000"/>
                        </a:lnSpc>
                        <a:spcBef>
                          <a:spcPts val="0"/>
                        </a:spcBef>
                        <a:spcAft>
                          <a:spcPts val="0"/>
                        </a:spcAft>
                      </a:pPr>
                      <a:r>
                        <a:rPr lang="en-US" sz="2400" dirty="0">
                          <a:effectLst/>
                        </a:rPr>
                        <a:t>R</a:t>
                      </a:r>
                      <a:r>
                        <a:rPr lang="en-US" sz="2400" spc="-5" dirty="0">
                          <a:effectLst/>
                        </a:rPr>
                        <a:t>.</a:t>
                      </a:r>
                      <a:r>
                        <a:rPr lang="en-US" sz="2400" dirty="0">
                          <a:effectLst/>
                        </a:rPr>
                        <a:t>O.</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35"/>
                        </a:spcBef>
                        <a:spcAft>
                          <a:spcPts val="0"/>
                        </a:spcAft>
                      </a:pPr>
                      <a:r>
                        <a:rPr lang="en-US" sz="2400" dirty="0">
                          <a:effectLst/>
                        </a:rPr>
                        <a:t> </a:t>
                      </a:r>
                    </a:p>
                    <a:p>
                      <a:pPr marL="0" marR="0">
                        <a:lnSpc>
                          <a:spcPct val="100000"/>
                        </a:lnSpc>
                        <a:spcBef>
                          <a:spcPts val="0"/>
                        </a:spcBef>
                        <a:spcAft>
                          <a:spcPts val="0"/>
                        </a:spcAft>
                      </a:pPr>
                      <a:r>
                        <a:rPr lang="en-US" sz="2400" dirty="0">
                          <a:effectLst/>
                        </a:rPr>
                        <a:t> </a:t>
                      </a:r>
                    </a:p>
                    <a:p>
                      <a:pPr marL="112395" marR="114300" indent="-2540" algn="ctr">
                        <a:lnSpc>
                          <a:spcPct val="100000"/>
                        </a:lnSpc>
                        <a:spcBef>
                          <a:spcPts val="0"/>
                        </a:spcBef>
                        <a:spcAft>
                          <a:spcPts val="0"/>
                        </a:spcAft>
                      </a:pPr>
                      <a:r>
                        <a:rPr lang="en-US" sz="2400" dirty="0" smtClean="0">
                          <a:effectLst/>
                        </a:rPr>
                        <a:t>(</a:t>
                      </a:r>
                      <a:r>
                        <a:rPr lang="en-US" sz="2400" spc="5" dirty="0">
                          <a:effectLst/>
                        </a:rPr>
                        <a:t>i</a:t>
                      </a:r>
                      <a:r>
                        <a:rPr lang="en-US" sz="2400" spc="-5" dirty="0">
                          <a:effectLst/>
                        </a:rPr>
                        <a:t>mm</a:t>
                      </a:r>
                      <a:r>
                        <a:rPr lang="en-US" sz="2400" dirty="0">
                          <a:effectLst/>
                        </a:rPr>
                        <a:t>ediate</a:t>
                      </a:r>
                      <a:r>
                        <a:rPr lang="en-US" sz="2400" spc="5" dirty="0">
                          <a:effectLst/>
                        </a:rPr>
                        <a:t>l</a:t>
                      </a:r>
                      <a:r>
                        <a:rPr lang="en-US" sz="2400" dirty="0">
                          <a:effectLst/>
                        </a:rPr>
                        <a:t>y,</a:t>
                      </a:r>
                      <a:r>
                        <a:rPr lang="en-US" sz="2400" spc="5" dirty="0">
                          <a:effectLst/>
                        </a:rPr>
                        <a:t> i</a:t>
                      </a:r>
                      <a:r>
                        <a:rPr lang="en-US" sz="2400" dirty="0">
                          <a:effectLst/>
                        </a:rPr>
                        <a:t>f </a:t>
                      </a:r>
                      <a:r>
                        <a:rPr lang="en-US" sz="2400" spc="5" dirty="0">
                          <a:effectLst/>
                        </a:rPr>
                        <a:t>si</a:t>
                      </a:r>
                      <a:r>
                        <a:rPr lang="en-US" sz="2400" dirty="0">
                          <a:effectLst/>
                        </a:rPr>
                        <a:t>t</a:t>
                      </a:r>
                      <a:r>
                        <a:rPr lang="en-US" sz="2400" spc="-5" dirty="0">
                          <a:effectLst/>
                        </a:rPr>
                        <a:t>u</a:t>
                      </a:r>
                      <a:r>
                        <a:rPr lang="en-US" sz="2400" dirty="0">
                          <a:effectLst/>
                        </a:rPr>
                        <a:t>a</a:t>
                      </a:r>
                      <a:r>
                        <a:rPr lang="en-US" sz="2400" spc="-5" dirty="0">
                          <a:effectLst/>
                        </a:rPr>
                        <a:t>t</a:t>
                      </a:r>
                      <a:r>
                        <a:rPr lang="en-US" sz="2400" spc="5" dirty="0">
                          <a:effectLst/>
                        </a:rPr>
                        <a:t>i</a:t>
                      </a:r>
                      <a:r>
                        <a:rPr lang="en-US" sz="2400" spc="-5" dirty="0">
                          <a:effectLst/>
                        </a:rPr>
                        <a:t>o</a:t>
                      </a:r>
                      <a:r>
                        <a:rPr lang="en-US" sz="2400" dirty="0">
                          <a:effectLst/>
                        </a:rPr>
                        <a:t>n a</a:t>
                      </a:r>
                      <a:r>
                        <a:rPr lang="en-US" sz="2400" spc="-5" dirty="0">
                          <a:effectLst/>
                        </a:rPr>
                        <a:t>r</a:t>
                      </a:r>
                      <a:r>
                        <a:rPr lang="en-US" sz="2400" spc="5" dirty="0">
                          <a:effectLst/>
                        </a:rPr>
                        <a:t>is</a:t>
                      </a:r>
                      <a:r>
                        <a:rPr lang="en-US" sz="2400" dirty="0">
                          <a:effectLst/>
                        </a:rPr>
                        <a:t>e</a:t>
                      </a:r>
                      <a:r>
                        <a:rPr lang="en-US" sz="2400" spc="10" dirty="0">
                          <a:effectLst/>
                        </a:rPr>
                        <a:t>s</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50"/>
                        </a:spcBef>
                        <a:spcAft>
                          <a:spcPts val="0"/>
                        </a:spcAft>
                      </a:pPr>
                      <a:r>
                        <a:rPr lang="en-US" sz="2800" dirty="0">
                          <a:effectLst/>
                        </a:rPr>
                        <a:t> </a:t>
                      </a:r>
                      <a:endParaRPr lang="en-US" sz="2400" dirty="0">
                        <a:effectLst/>
                      </a:endParaRPr>
                    </a:p>
                    <a:p>
                      <a:pPr marL="220345" marR="222250" indent="-1905" algn="ctr">
                        <a:lnSpc>
                          <a:spcPct val="100000"/>
                        </a:lnSpc>
                        <a:spcBef>
                          <a:spcPts val="0"/>
                        </a:spcBef>
                        <a:spcAft>
                          <a:spcPts val="0"/>
                        </a:spcAft>
                      </a:pPr>
                      <a:r>
                        <a:rPr lang="en-US" sz="2400" spc="-5" dirty="0">
                          <a:effectLst/>
                        </a:rPr>
                        <a:t>E.C</a:t>
                      </a:r>
                      <a:r>
                        <a:rPr lang="en-US" sz="2400" spc="5" dirty="0">
                          <a:effectLst/>
                        </a:rPr>
                        <a:t>.</a:t>
                      </a:r>
                      <a:r>
                        <a:rPr lang="en-US" sz="2400" spc="-5" dirty="0">
                          <a:effectLst/>
                        </a:rPr>
                        <a:t>I</a:t>
                      </a:r>
                      <a:r>
                        <a:rPr lang="en-US" sz="2400" dirty="0">
                          <a:effectLst/>
                        </a:rPr>
                        <a:t>.</a:t>
                      </a:r>
                      <a:r>
                        <a:rPr lang="en-US" sz="2400" spc="5" dirty="0">
                          <a:effectLst/>
                        </a:rPr>
                        <a:t> </a:t>
                      </a:r>
                      <a:r>
                        <a:rPr lang="en-US" sz="2400" dirty="0">
                          <a:effectLst/>
                        </a:rPr>
                        <a:t>/ </a:t>
                      </a:r>
                      <a:r>
                        <a:rPr lang="en-US" sz="2400" spc="-5" dirty="0">
                          <a:effectLst/>
                        </a:rPr>
                        <a:t>C.E.</a:t>
                      </a:r>
                      <a:r>
                        <a:rPr lang="en-US" sz="2400" spc="10" dirty="0">
                          <a:effectLst/>
                        </a:rPr>
                        <a:t>O</a:t>
                      </a:r>
                      <a:r>
                        <a:rPr lang="en-US" sz="2400" dirty="0">
                          <a:effectLst/>
                        </a:rPr>
                        <a:t>./ D.</a:t>
                      </a:r>
                      <a:r>
                        <a:rPr lang="en-US" sz="2400" spc="-5" dirty="0">
                          <a:effectLst/>
                        </a:rPr>
                        <a:t>E.</a:t>
                      </a:r>
                      <a:r>
                        <a:rPr lang="en-US" sz="2400" dirty="0">
                          <a:effectLst/>
                        </a:rPr>
                        <a:t>O</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10"/>
                        </a:spcBef>
                        <a:spcAft>
                          <a:spcPts val="0"/>
                        </a:spcAft>
                      </a:pPr>
                      <a:r>
                        <a:rPr lang="en-US" sz="1800" dirty="0">
                          <a:effectLst/>
                        </a:rPr>
                        <a:t> </a:t>
                      </a:r>
                      <a:endParaRPr lang="en-US" sz="2400" dirty="0">
                        <a:effectLst/>
                      </a:endParaRPr>
                    </a:p>
                    <a:p>
                      <a:pPr marL="0" marR="0">
                        <a:lnSpc>
                          <a:spcPct val="100000"/>
                        </a:lnSpc>
                        <a:spcBef>
                          <a:spcPts val="0"/>
                        </a:spcBef>
                        <a:spcAft>
                          <a:spcPts val="0"/>
                        </a:spcAft>
                      </a:pPr>
                      <a:r>
                        <a:rPr lang="en-US" sz="2400" dirty="0">
                          <a:effectLst/>
                        </a:rPr>
                        <a:t> </a:t>
                      </a:r>
                    </a:p>
                    <a:p>
                      <a:pPr marL="0" marR="0">
                        <a:lnSpc>
                          <a:spcPct val="100000"/>
                        </a:lnSpc>
                        <a:spcBef>
                          <a:spcPts val="0"/>
                        </a:spcBef>
                        <a:spcAft>
                          <a:spcPts val="0"/>
                        </a:spcAft>
                      </a:pPr>
                      <a:r>
                        <a:rPr lang="en-US" sz="2400" dirty="0">
                          <a:effectLst/>
                        </a:rPr>
                        <a:t> </a:t>
                      </a:r>
                    </a:p>
                    <a:p>
                      <a:pPr marL="64770" marR="177800">
                        <a:lnSpc>
                          <a:spcPct val="100000"/>
                        </a:lnSpc>
                        <a:spcBef>
                          <a:spcPts val="0"/>
                        </a:spcBef>
                        <a:spcAft>
                          <a:spcPts val="0"/>
                        </a:spcAft>
                      </a:pPr>
                      <a:r>
                        <a:rPr lang="en-US" sz="2400" dirty="0">
                          <a:effectLst/>
                        </a:rPr>
                        <a:t>T</a:t>
                      </a:r>
                      <a:r>
                        <a:rPr lang="en-US" sz="2400" spc="-10" dirty="0">
                          <a:effectLst/>
                        </a:rPr>
                        <a:t>h</a:t>
                      </a:r>
                      <a:r>
                        <a:rPr lang="en-US" sz="2400" dirty="0">
                          <a:effectLst/>
                        </a:rPr>
                        <a:t>e s</a:t>
                      </a:r>
                      <a:r>
                        <a:rPr lang="en-US" sz="2400" spc="5" dirty="0">
                          <a:effectLst/>
                        </a:rPr>
                        <a:t>ig</a:t>
                      </a:r>
                      <a:r>
                        <a:rPr lang="en-US" sz="2400" spc="-5" dirty="0">
                          <a:effectLst/>
                        </a:rPr>
                        <a:t>n</a:t>
                      </a:r>
                      <a:r>
                        <a:rPr lang="en-US" sz="2400" spc="5" dirty="0">
                          <a:effectLst/>
                        </a:rPr>
                        <a:t>e</a:t>
                      </a:r>
                      <a:r>
                        <a:rPr lang="en-US" sz="2400" dirty="0">
                          <a:effectLst/>
                        </a:rPr>
                        <a:t>d </a:t>
                      </a:r>
                      <a:r>
                        <a:rPr lang="en-US" sz="2400" spc="5" dirty="0">
                          <a:effectLst/>
                        </a:rPr>
                        <a:t>pd</a:t>
                      </a:r>
                      <a:r>
                        <a:rPr lang="en-US" sz="2400" dirty="0">
                          <a:effectLst/>
                        </a:rPr>
                        <a:t>f</a:t>
                      </a:r>
                      <a:r>
                        <a:rPr lang="en-US" sz="2400" spc="-10" dirty="0">
                          <a:effectLst/>
                        </a:rPr>
                        <a:t> </a:t>
                      </a:r>
                      <a:r>
                        <a:rPr lang="en-US" sz="2400" spc="5" dirty="0">
                          <a:effectLst/>
                        </a:rPr>
                        <a:t>i</a:t>
                      </a:r>
                      <a:r>
                        <a:rPr lang="en-US" sz="2400" dirty="0">
                          <a:effectLst/>
                        </a:rPr>
                        <a:t>s</a:t>
                      </a:r>
                      <a:r>
                        <a:rPr lang="en-US" sz="2400" spc="-5" dirty="0">
                          <a:effectLst/>
                        </a:rPr>
                        <a:t> </a:t>
                      </a:r>
                      <a:r>
                        <a:rPr lang="en-US" sz="2400" spc="5" dirty="0">
                          <a:effectLst/>
                        </a:rPr>
                        <a:t>t</a:t>
                      </a:r>
                      <a:r>
                        <a:rPr lang="en-US" sz="2400" dirty="0">
                          <a:effectLst/>
                        </a:rPr>
                        <a:t>o </a:t>
                      </a:r>
                      <a:r>
                        <a:rPr lang="en-US" sz="2400" spc="5" dirty="0">
                          <a:effectLst/>
                        </a:rPr>
                        <a:t>b</a:t>
                      </a:r>
                      <a:r>
                        <a:rPr lang="en-US" sz="2400" dirty="0">
                          <a:effectLst/>
                        </a:rPr>
                        <a:t>e</a:t>
                      </a:r>
                      <a:r>
                        <a:rPr lang="en-US" sz="2400" spc="10" dirty="0">
                          <a:effectLst/>
                        </a:rPr>
                        <a:t> </a:t>
                      </a:r>
                      <a:r>
                        <a:rPr lang="en-US" sz="2400" dirty="0">
                          <a:effectLst/>
                        </a:rPr>
                        <a:t>sent </a:t>
                      </a:r>
                      <a:r>
                        <a:rPr lang="en-US" sz="2400" spc="5" dirty="0">
                          <a:effectLst/>
                        </a:rPr>
                        <a:t>t</a:t>
                      </a:r>
                      <a:r>
                        <a:rPr lang="en-US" sz="2400" spc="-5" dirty="0">
                          <a:effectLst/>
                        </a:rPr>
                        <a:t>h</a:t>
                      </a:r>
                      <a:r>
                        <a:rPr lang="en-US" sz="2400" dirty="0">
                          <a:effectLst/>
                        </a:rPr>
                        <a:t>r</a:t>
                      </a:r>
                      <a:r>
                        <a:rPr lang="en-US" sz="2400" spc="5" dirty="0">
                          <a:effectLst/>
                        </a:rPr>
                        <a:t>o</a:t>
                      </a:r>
                      <a:r>
                        <a:rPr lang="en-US" sz="2400" spc="-5" dirty="0">
                          <a:effectLst/>
                        </a:rPr>
                        <a:t>u</a:t>
                      </a:r>
                      <a:r>
                        <a:rPr lang="en-US" sz="2400" spc="5" dirty="0">
                          <a:effectLst/>
                        </a:rPr>
                        <a:t>g</a:t>
                      </a:r>
                      <a:r>
                        <a:rPr lang="en-US" sz="2400" dirty="0">
                          <a:effectLst/>
                        </a:rPr>
                        <a:t>h </a:t>
                      </a:r>
                      <a:r>
                        <a:rPr lang="en-US" sz="2400" spc="5" dirty="0">
                          <a:effectLst/>
                        </a:rPr>
                        <a:t>e</a:t>
                      </a:r>
                      <a:r>
                        <a:rPr lang="en-US" sz="2400" dirty="0">
                          <a:effectLst/>
                        </a:rPr>
                        <a:t>-ma</a:t>
                      </a:r>
                      <a:r>
                        <a:rPr lang="en-US" sz="2400" spc="5" dirty="0">
                          <a:effectLst/>
                        </a:rPr>
                        <a:t>il</a:t>
                      </a:r>
                      <a:r>
                        <a:rPr lang="en-US" sz="2400" dirty="0">
                          <a:effectLst/>
                        </a:rPr>
                        <a:t>/</a:t>
                      </a:r>
                      <a:r>
                        <a:rPr lang="en-US" sz="2400" spc="-5" dirty="0">
                          <a:effectLst/>
                        </a:rPr>
                        <a:t> f</a:t>
                      </a:r>
                      <a:r>
                        <a:rPr lang="en-US" sz="2400" dirty="0">
                          <a:effectLst/>
                        </a:rPr>
                        <a:t>ax</a:t>
                      </a:r>
                      <a:endParaRPr lang="en-US" sz="24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3227195686"/>
                  </a:ext>
                </a:extLst>
              </a:tr>
            </a:tbl>
          </a:graphicData>
        </a:graphic>
      </p:graphicFrame>
    </p:spTree>
    <p:extLst>
      <p:ext uri="{BB962C8B-B14F-4D97-AF65-F5344CB8AC3E}">
        <p14:creationId xmlns:p14="http://schemas.microsoft.com/office/powerpoint/2010/main" val="3654217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7346082"/>
              </p:ext>
            </p:extLst>
          </p:nvPr>
        </p:nvGraphicFramePr>
        <p:xfrm>
          <a:off x="404949" y="248192"/>
          <a:ext cx="11325498" cy="6061168"/>
        </p:xfrm>
        <a:graphic>
          <a:graphicData uri="http://schemas.openxmlformats.org/drawingml/2006/table">
            <a:tbl>
              <a:tblPr firstRow="1" firstCol="1" lastRow="1" lastCol="1" bandRow="1" bandCol="1">
                <a:tableStyleId>{5C22544A-7EE6-4342-B048-85BDC9FD1C3A}</a:tableStyleId>
              </a:tblPr>
              <a:tblGrid>
                <a:gridCol w="540867">
                  <a:extLst>
                    <a:ext uri="{9D8B030D-6E8A-4147-A177-3AD203B41FA5}">
                      <a16:colId xmlns="" xmlns:a16="http://schemas.microsoft.com/office/drawing/2014/main" val="1515759996"/>
                    </a:ext>
                  </a:extLst>
                </a:gridCol>
                <a:gridCol w="3096034">
                  <a:extLst>
                    <a:ext uri="{9D8B030D-6E8A-4147-A177-3AD203B41FA5}">
                      <a16:colId xmlns="" xmlns:a16="http://schemas.microsoft.com/office/drawing/2014/main" val="718888006"/>
                    </a:ext>
                  </a:extLst>
                </a:gridCol>
                <a:gridCol w="778579">
                  <a:extLst>
                    <a:ext uri="{9D8B030D-6E8A-4147-A177-3AD203B41FA5}">
                      <a16:colId xmlns="" xmlns:a16="http://schemas.microsoft.com/office/drawing/2014/main" val="3066258579"/>
                    </a:ext>
                  </a:extLst>
                </a:gridCol>
                <a:gridCol w="1984463">
                  <a:extLst>
                    <a:ext uri="{9D8B030D-6E8A-4147-A177-3AD203B41FA5}">
                      <a16:colId xmlns="" xmlns:a16="http://schemas.microsoft.com/office/drawing/2014/main" val="2286133216"/>
                    </a:ext>
                  </a:extLst>
                </a:gridCol>
                <a:gridCol w="1346395">
                  <a:extLst>
                    <a:ext uri="{9D8B030D-6E8A-4147-A177-3AD203B41FA5}">
                      <a16:colId xmlns="" xmlns:a16="http://schemas.microsoft.com/office/drawing/2014/main" val="1728925419"/>
                    </a:ext>
                  </a:extLst>
                </a:gridCol>
                <a:gridCol w="3579160">
                  <a:extLst>
                    <a:ext uri="{9D8B030D-6E8A-4147-A177-3AD203B41FA5}">
                      <a16:colId xmlns="" xmlns:a16="http://schemas.microsoft.com/office/drawing/2014/main" val="991342777"/>
                    </a:ext>
                  </a:extLst>
                </a:gridCol>
              </a:tblGrid>
              <a:tr h="1023197">
                <a:tc>
                  <a:txBody>
                    <a:bodyPr/>
                    <a:lstStyle/>
                    <a:p>
                      <a:pPr marL="66675" marR="45720" indent="27305">
                        <a:lnSpc>
                          <a:spcPct val="100000"/>
                        </a:lnSpc>
                        <a:spcBef>
                          <a:spcPts val="35"/>
                        </a:spcBef>
                        <a:spcAft>
                          <a:spcPts val="0"/>
                        </a:spcAft>
                      </a:pPr>
                      <a:r>
                        <a:rPr lang="en-US" sz="1800" spc="-5" dirty="0">
                          <a:effectLst/>
                        </a:rPr>
                        <a:t>S</a:t>
                      </a:r>
                      <a:r>
                        <a:rPr lang="en-US" sz="1800" spc="5" dirty="0">
                          <a:effectLst/>
                        </a:rPr>
                        <a:t>l</a:t>
                      </a:r>
                      <a:r>
                        <a:rPr lang="en-US" sz="1800" dirty="0">
                          <a:effectLst/>
                        </a:rPr>
                        <a:t>. </a:t>
                      </a:r>
                      <a:r>
                        <a:rPr lang="en-US" sz="1800" spc="5" dirty="0">
                          <a:effectLst/>
                        </a:rPr>
                        <a:t>N</a:t>
                      </a:r>
                      <a:r>
                        <a:rPr lang="en-US" sz="1800" spc="-5" dirty="0">
                          <a:effectLst/>
                        </a:rPr>
                        <a:t>o</a:t>
                      </a:r>
                      <a:r>
                        <a:rPr lang="en-US" sz="1800" dirty="0">
                          <a:effectLst/>
                        </a:rPr>
                        <a:t>.</a:t>
                      </a:r>
                      <a:endParaRPr lang="en-US" sz="1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5"/>
                        </a:spcBef>
                        <a:spcAft>
                          <a:spcPts val="0"/>
                        </a:spcAft>
                      </a:pPr>
                      <a:r>
                        <a:rPr lang="en-US" sz="1400">
                          <a:effectLst/>
                        </a:rPr>
                        <a:t> </a:t>
                      </a:r>
                      <a:endParaRPr lang="en-US" sz="1800">
                        <a:effectLst/>
                      </a:endParaRPr>
                    </a:p>
                    <a:p>
                      <a:pPr marL="753745" marR="756920" algn="ctr">
                        <a:lnSpc>
                          <a:spcPct val="100000"/>
                        </a:lnSpc>
                        <a:spcBef>
                          <a:spcPts val="0"/>
                        </a:spcBef>
                        <a:spcAft>
                          <a:spcPts val="0"/>
                        </a:spcAft>
                      </a:pPr>
                      <a:r>
                        <a:rPr lang="en-US" sz="1800" spc="-5">
                          <a:effectLst/>
                        </a:rPr>
                        <a:t>Sub</a:t>
                      </a:r>
                      <a:r>
                        <a:rPr lang="en-US" sz="1800">
                          <a:effectLst/>
                        </a:rPr>
                        <a:t>ject</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5"/>
                        </a:spcBef>
                        <a:spcAft>
                          <a:spcPts val="0"/>
                        </a:spcAft>
                      </a:pPr>
                      <a:r>
                        <a:rPr lang="en-US" sz="1400">
                          <a:effectLst/>
                        </a:rPr>
                        <a:t> </a:t>
                      </a:r>
                      <a:endParaRPr lang="en-US" sz="1800">
                        <a:effectLst/>
                      </a:endParaRPr>
                    </a:p>
                    <a:p>
                      <a:pPr marL="86360" marR="0">
                        <a:lnSpc>
                          <a:spcPct val="100000"/>
                        </a:lnSpc>
                        <a:spcBef>
                          <a:spcPts val="0"/>
                        </a:spcBef>
                        <a:spcAft>
                          <a:spcPts val="0"/>
                        </a:spcAft>
                      </a:pPr>
                      <a:r>
                        <a:rPr lang="en-US" sz="1800">
                          <a:effectLst/>
                        </a:rPr>
                        <a:t>F</a:t>
                      </a:r>
                      <a:r>
                        <a:rPr lang="en-US" sz="1800" spc="-5">
                          <a:effectLst/>
                        </a:rPr>
                        <a:t>ro</a:t>
                      </a:r>
                      <a:r>
                        <a:rPr lang="en-US" sz="1800">
                          <a:effectLst/>
                        </a:rPr>
                        <a:t>m</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5"/>
                        </a:spcBef>
                        <a:spcAft>
                          <a:spcPts val="0"/>
                        </a:spcAft>
                      </a:pPr>
                      <a:r>
                        <a:rPr lang="en-US" sz="1400">
                          <a:effectLst/>
                        </a:rPr>
                        <a:t> </a:t>
                      </a:r>
                      <a:endParaRPr lang="en-US" sz="1800">
                        <a:effectLst/>
                      </a:endParaRPr>
                    </a:p>
                    <a:p>
                      <a:pPr marL="479425" marR="481330" algn="ctr">
                        <a:lnSpc>
                          <a:spcPct val="100000"/>
                        </a:lnSpc>
                        <a:spcBef>
                          <a:spcPts val="0"/>
                        </a:spcBef>
                        <a:spcAft>
                          <a:spcPts val="0"/>
                        </a:spcAft>
                      </a:pPr>
                      <a:r>
                        <a:rPr lang="en-US" sz="1800" spc="-5">
                          <a:effectLst/>
                        </a:rPr>
                        <a:t>D</a:t>
                      </a:r>
                      <a:r>
                        <a:rPr lang="en-US" sz="1800">
                          <a:effectLst/>
                        </a:rPr>
                        <a:t>a</a:t>
                      </a:r>
                      <a:r>
                        <a:rPr lang="en-US" sz="1800" spc="-5">
                          <a:effectLst/>
                        </a:rPr>
                        <a:t>t</a:t>
                      </a:r>
                      <a:r>
                        <a:rPr lang="en-US" sz="1800">
                          <a:effectLst/>
                        </a:rPr>
                        <a:t>e</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5"/>
                        </a:spcBef>
                        <a:spcAft>
                          <a:spcPts val="0"/>
                        </a:spcAft>
                      </a:pPr>
                      <a:r>
                        <a:rPr lang="en-US" sz="1400">
                          <a:effectLst/>
                        </a:rPr>
                        <a:t> </a:t>
                      </a:r>
                      <a:endParaRPr lang="en-US" sz="1800">
                        <a:effectLst/>
                      </a:endParaRPr>
                    </a:p>
                    <a:p>
                      <a:pPr marL="339090" marR="343535" algn="ctr">
                        <a:lnSpc>
                          <a:spcPct val="100000"/>
                        </a:lnSpc>
                        <a:spcBef>
                          <a:spcPts val="0"/>
                        </a:spcBef>
                        <a:spcAft>
                          <a:spcPts val="0"/>
                        </a:spcAft>
                      </a:pPr>
                      <a:r>
                        <a:rPr lang="en-US" sz="1800">
                          <a:effectLst/>
                        </a:rPr>
                        <a:t>To</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5"/>
                        </a:spcBef>
                        <a:spcAft>
                          <a:spcPts val="0"/>
                        </a:spcAft>
                      </a:pPr>
                      <a:r>
                        <a:rPr lang="en-US" sz="1400" dirty="0">
                          <a:effectLst/>
                        </a:rPr>
                        <a:t> </a:t>
                      </a:r>
                      <a:endParaRPr lang="en-US" sz="1800" dirty="0">
                        <a:effectLst/>
                      </a:endParaRPr>
                    </a:p>
                    <a:p>
                      <a:pPr marL="584835" marR="0">
                        <a:lnSpc>
                          <a:spcPct val="100000"/>
                        </a:lnSpc>
                        <a:spcBef>
                          <a:spcPts val="0"/>
                        </a:spcBef>
                        <a:spcAft>
                          <a:spcPts val="0"/>
                        </a:spcAft>
                      </a:pPr>
                      <a:r>
                        <a:rPr lang="en-US" sz="1800" dirty="0">
                          <a:effectLst/>
                        </a:rPr>
                        <a:t>M</a:t>
                      </a:r>
                      <a:r>
                        <a:rPr lang="en-US" sz="1800" spc="-5" dirty="0">
                          <a:effectLst/>
                        </a:rPr>
                        <a:t>od</a:t>
                      </a:r>
                      <a:r>
                        <a:rPr lang="en-US" sz="1800" dirty="0">
                          <a:effectLst/>
                        </a:rPr>
                        <a:t>e</a:t>
                      </a:r>
                      <a:r>
                        <a:rPr lang="en-US" sz="1800" spc="5" dirty="0">
                          <a:effectLst/>
                        </a:rPr>
                        <a:t> </a:t>
                      </a:r>
                      <a:r>
                        <a:rPr lang="en-US" sz="1800" spc="-5" dirty="0">
                          <a:effectLst/>
                        </a:rPr>
                        <a:t>o</a:t>
                      </a:r>
                      <a:r>
                        <a:rPr lang="en-US" sz="1800" dirty="0">
                          <a:effectLst/>
                        </a:rPr>
                        <a:t>f</a:t>
                      </a:r>
                      <a:r>
                        <a:rPr lang="en-US" sz="1800" spc="10" dirty="0">
                          <a:effectLst/>
                        </a:rPr>
                        <a:t> </a:t>
                      </a:r>
                      <a:r>
                        <a:rPr lang="en-US" sz="1800" spc="5" dirty="0">
                          <a:effectLst/>
                        </a:rPr>
                        <a:t>R</a:t>
                      </a:r>
                      <a:r>
                        <a:rPr lang="en-US" sz="1800" dirty="0">
                          <a:effectLst/>
                        </a:rPr>
                        <a:t>ep</a:t>
                      </a:r>
                      <a:r>
                        <a:rPr lang="en-US" sz="1800" spc="-10" dirty="0">
                          <a:effectLst/>
                        </a:rPr>
                        <a:t>o</a:t>
                      </a:r>
                      <a:r>
                        <a:rPr lang="en-US" sz="1800" spc="-5" dirty="0">
                          <a:effectLst/>
                        </a:rPr>
                        <a:t>r</a:t>
                      </a:r>
                      <a:r>
                        <a:rPr lang="en-US" sz="1800" dirty="0">
                          <a:effectLst/>
                        </a:rPr>
                        <a:t>ti</a:t>
                      </a:r>
                      <a:r>
                        <a:rPr lang="en-US" sz="1800" spc="10" dirty="0">
                          <a:effectLst/>
                        </a:rPr>
                        <a:t>n</a:t>
                      </a:r>
                      <a:r>
                        <a:rPr lang="en-US" sz="1800" dirty="0">
                          <a:effectLst/>
                        </a:rPr>
                        <a:t>g</a:t>
                      </a:r>
                      <a:endParaRPr lang="en-US" sz="18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205179065"/>
                  </a:ext>
                </a:extLst>
              </a:tr>
              <a:tr h="2944206">
                <a:tc>
                  <a:txBody>
                    <a:bodyPr/>
                    <a:lstStyle/>
                    <a:p>
                      <a:pPr marL="0" marR="0">
                        <a:lnSpc>
                          <a:spcPct val="100000"/>
                        </a:lnSpc>
                        <a:spcBef>
                          <a:spcPts val="0"/>
                        </a:spcBef>
                        <a:spcAft>
                          <a:spcPts val="0"/>
                        </a:spcAft>
                      </a:pPr>
                      <a:r>
                        <a:rPr lang="en-US" sz="1800" dirty="0">
                          <a:effectLst/>
                        </a:rPr>
                        <a:t> </a:t>
                      </a:r>
                    </a:p>
                    <a:p>
                      <a:pPr marL="0" marR="0">
                        <a:lnSpc>
                          <a:spcPct val="100000"/>
                        </a:lnSpc>
                        <a:spcBef>
                          <a:spcPts val="0"/>
                        </a:spcBef>
                        <a:spcAft>
                          <a:spcPts val="0"/>
                        </a:spcAft>
                      </a:pPr>
                      <a:r>
                        <a:rPr lang="en-US" sz="1800" dirty="0">
                          <a:effectLst/>
                        </a:rPr>
                        <a:t> </a:t>
                      </a:r>
                    </a:p>
                    <a:p>
                      <a:pPr marL="0" marR="0">
                        <a:lnSpc>
                          <a:spcPct val="100000"/>
                        </a:lnSpc>
                        <a:spcBef>
                          <a:spcPts val="0"/>
                        </a:spcBef>
                        <a:spcAft>
                          <a:spcPts val="0"/>
                        </a:spcAft>
                      </a:pPr>
                      <a:r>
                        <a:rPr lang="en-US" sz="1800" dirty="0">
                          <a:effectLst/>
                        </a:rPr>
                        <a:t> </a:t>
                      </a:r>
                    </a:p>
                    <a:p>
                      <a:pPr marL="0" marR="0">
                        <a:lnSpc>
                          <a:spcPct val="100000"/>
                        </a:lnSpc>
                        <a:spcBef>
                          <a:spcPts val="0"/>
                        </a:spcBef>
                        <a:spcAft>
                          <a:spcPts val="0"/>
                        </a:spcAft>
                      </a:pPr>
                      <a:r>
                        <a:rPr lang="en-US" sz="1800" dirty="0">
                          <a:effectLst/>
                        </a:rPr>
                        <a:t> </a:t>
                      </a:r>
                    </a:p>
                    <a:p>
                      <a:pPr marL="0" marR="0">
                        <a:lnSpc>
                          <a:spcPct val="100000"/>
                        </a:lnSpc>
                        <a:spcBef>
                          <a:spcPts val="25"/>
                        </a:spcBef>
                        <a:spcAft>
                          <a:spcPts val="0"/>
                        </a:spcAft>
                      </a:pPr>
                      <a:r>
                        <a:rPr lang="en-US" sz="2000" dirty="0">
                          <a:effectLst/>
                        </a:rPr>
                        <a:t> </a:t>
                      </a:r>
                      <a:endParaRPr lang="en-US" sz="1800" dirty="0">
                        <a:effectLst/>
                      </a:endParaRPr>
                    </a:p>
                    <a:p>
                      <a:pPr marL="95250" marR="96520" algn="ctr">
                        <a:lnSpc>
                          <a:spcPct val="100000"/>
                        </a:lnSpc>
                        <a:spcBef>
                          <a:spcPts val="0"/>
                        </a:spcBef>
                        <a:spcAft>
                          <a:spcPts val="0"/>
                        </a:spcAft>
                      </a:pPr>
                      <a:r>
                        <a:rPr lang="en-US" sz="1800" spc="5" dirty="0">
                          <a:effectLst/>
                        </a:rPr>
                        <a:t>6</a:t>
                      </a:r>
                      <a:r>
                        <a:rPr lang="en-US" sz="1800" dirty="0">
                          <a:effectLst/>
                        </a:rPr>
                        <a:t>.</a:t>
                      </a:r>
                      <a:endParaRPr lang="en-US" sz="1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en-US" sz="2000" spc="5" dirty="0">
                          <a:effectLst/>
                        </a:rPr>
                        <a:t>Counting of Printed Paper Slips of VVPATs in case of non-retrieval of result from the Control Unit </a:t>
                      </a:r>
                      <a:endParaRPr lang="en-US" sz="2000" dirty="0">
                        <a:effectLst/>
                      </a:endParaRPr>
                    </a:p>
                    <a:p>
                      <a:pPr marL="64770" marR="0">
                        <a:lnSpc>
                          <a:spcPct val="100000"/>
                        </a:lnSpc>
                        <a:spcBef>
                          <a:spcPts val="0"/>
                        </a:spcBef>
                        <a:spcAft>
                          <a:spcPts val="0"/>
                        </a:spcAft>
                      </a:pPr>
                      <a:r>
                        <a:rPr lang="en-US" sz="2000" spc="5" dirty="0">
                          <a:effectLst/>
                        </a:rPr>
                        <a:t>(</a:t>
                      </a:r>
                      <a:r>
                        <a:rPr lang="en-US" sz="2000" spc="-5" dirty="0">
                          <a:effectLst/>
                        </a:rPr>
                        <a:t>Comm</a:t>
                      </a:r>
                      <a:r>
                        <a:rPr lang="en-US" sz="2000" spc="5" dirty="0">
                          <a:effectLst/>
                        </a:rPr>
                        <a:t>issi</a:t>
                      </a:r>
                      <a:r>
                        <a:rPr lang="en-US" sz="2000" spc="-5" dirty="0">
                          <a:effectLst/>
                        </a:rPr>
                        <a:t>o</a:t>
                      </a:r>
                      <a:r>
                        <a:rPr lang="en-US" sz="2000" dirty="0">
                          <a:effectLst/>
                        </a:rPr>
                        <a:t>n’s</a:t>
                      </a:r>
                      <a:r>
                        <a:rPr lang="en-US" sz="2000" spc="10" dirty="0">
                          <a:effectLst/>
                        </a:rPr>
                        <a:t> </a:t>
                      </a:r>
                      <a:r>
                        <a:rPr lang="en-US" sz="2000" spc="5" dirty="0">
                          <a:effectLst/>
                        </a:rPr>
                        <a:t>l</a:t>
                      </a:r>
                      <a:r>
                        <a:rPr lang="en-US" sz="2000" dirty="0">
                          <a:effectLst/>
                        </a:rPr>
                        <a:t>etter </a:t>
                      </a:r>
                      <a:r>
                        <a:rPr lang="en-US" sz="2000" spc="5" dirty="0">
                          <a:effectLst/>
                        </a:rPr>
                        <a:t>N</a:t>
                      </a:r>
                      <a:r>
                        <a:rPr lang="en-US" sz="2000" spc="-20" dirty="0">
                          <a:effectLst/>
                        </a:rPr>
                        <a:t>o</a:t>
                      </a:r>
                      <a:r>
                        <a:rPr lang="en-US" sz="2000" dirty="0">
                          <a:effectLst/>
                        </a:rPr>
                        <a:t>.</a:t>
                      </a:r>
                    </a:p>
                    <a:p>
                      <a:pPr marL="64770" marR="0">
                        <a:lnSpc>
                          <a:spcPct val="100000"/>
                        </a:lnSpc>
                        <a:spcBef>
                          <a:spcPts val="165"/>
                        </a:spcBef>
                        <a:spcAft>
                          <a:spcPts val="0"/>
                        </a:spcAft>
                      </a:pPr>
                      <a:r>
                        <a:rPr lang="en-US" sz="2000" spc="-5" dirty="0">
                          <a:effectLst/>
                        </a:rPr>
                        <a:t>51</a:t>
                      </a:r>
                      <a:r>
                        <a:rPr lang="en-US" sz="2000" dirty="0">
                          <a:effectLst/>
                        </a:rPr>
                        <a:t>/</a:t>
                      </a:r>
                      <a:r>
                        <a:rPr lang="en-US" sz="2000" spc="-5" dirty="0">
                          <a:effectLst/>
                        </a:rPr>
                        <a:t>8</a:t>
                      </a:r>
                      <a:r>
                        <a:rPr lang="en-US" sz="2000" dirty="0">
                          <a:effectLst/>
                        </a:rPr>
                        <a:t>/</a:t>
                      </a:r>
                      <a:r>
                        <a:rPr lang="en-US" sz="2000" spc="-5" dirty="0">
                          <a:effectLst/>
                        </a:rPr>
                        <a:t>VV</a:t>
                      </a:r>
                      <a:r>
                        <a:rPr lang="en-US" sz="2000" dirty="0">
                          <a:effectLst/>
                        </a:rPr>
                        <a:t>PA</a:t>
                      </a:r>
                      <a:r>
                        <a:rPr lang="en-US" sz="2000" spc="-5" dirty="0">
                          <a:effectLst/>
                        </a:rPr>
                        <a:t>T</a:t>
                      </a:r>
                      <a:r>
                        <a:rPr lang="en-US" sz="2000" dirty="0">
                          <a:effectLst/>
                        </a:rPr>
                        <a:t>/</a:t>
                      </a:r>
                      <a:r>
                        <a:rPr lang="en-US" sz="2000" spc="5" dirty="0">
                          <a:effectLst/>
                        </a:rPr>
                        <a:t>2</a:t>
                      </a:r>
                      <a:r>
                        <a:rPr lang="en-US" sz="2000" spc="-5" dirty="0">
                          <a:effectLst/>
                        </a:rPr>
                        <a:t>01</a:t>
                      </a:r>
                      <a:r>
                        <a:rPr lang="en-US" sz="2000" dirty="0">
                          <a:effectLst/>
                        </a:rPr>
                        <a:t>7-EMS </a:t>
                      </a:r>
                      <a:r>
                        <a:rPr lang="en-US" sz="2000" spc="-5" dirty="0" err="1">
                          <a:effectLst/>
                        </a:rPr>
                        <a:t>d</a:t>
                      </a:r>
                      <a:r>
                        <a:rPr lang="en-US" sz="2000" dirty="0" err="1">
                          <a:effectLst/>
                        </a:rPr>
                        <a:t>t.</a:t>
                      </a:r>
                      <a:endParaRPr lang="en-US" sz="2000" dirty="0">
                        <a:effectLst/>
                      </a:endParaRPr>
                    </a:p>
                    <a:p>
                      <a:pPr marL="64770" marR="0">
                        <a:lnSpc>
                          <a:spcPct val="100000"/>
                        </a:lnSpc>
                        <a:spcBef>
                          <a:spcPts val="165"/>
                        </a:spcBef>
                        <a:spcAft>
                          <a:spcPts val="0"/>
                        </a:spcAft>
                      </a:pPr>
                      <a:r>
                        <a:rPr lang="en-US" sz="2000" spc="-5" dirty="0">
                          <a:effectLst/>
                        </a:rPr>
                        <a:t>20.12.2017</a:t>
                      </a:r>
                      <a:r>
                        <a:rPr lang="en-US" sz="2000" dirty="0">
                          <a:effectLst/>
                        </a:rPr>
                        <a:t>)</a:t>
                      </a:r>
                      <a:endParaRPr lang="en-US"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en-US" sz="2000">
                          <a:effectLst/>
                        </a:rPr>
                        <a:t> </a:t>
                      </a:r>
                    </a:p>
                    <a:p>
                      <a:pPr marL="0" marR="0">
                        <a:lnSpc>
                          <a:spcPct val="100000"/>
                        </a:lnSpc>
                        <a:spcBef>
                          <a:spcPts val="0"/>
                        </a:spcBef>
                        <a:spcAft>
                          <a:spcPts val="0"/>
                        </a:spcAft>
                      </a:pPr>
                      <a:r>
                        <a:rPr lang="en-US" sz="2000">
                          <a:effectLst/>
                        </a:rPr>
                        <a:t> </a:t>
                      </a:r>
                    </a:p>
                    <a:p>
                      <a:pPr marL="0" marR="0">
                        <a:lnSpc>
                          <a:spcPct val="100000"/>
                        </a:lnSpc>
                        <a:spcBef>
                          <a:spcPts val="0"/>
                        </a:spcBef>
                        <a:spcAft>
                          <a:spcPts val="0"/>
                        </a:spcAft>
                      </a:pPr>
                      <a:r>
                        <a:rPr lang="en-US" sz="2000">
                          <a:effectLst/>
                        </a:rPr>
                        <a:t> </a:t>
                      </a:r>
                    </a:p>
                    <a:p>
                      <a:pPr marL="0" marR="0">
                        <a:lnSpc>
                          <a:spcPct val="100000"/>
                        </a:lnSpc>
                        <a:spcBef>
                          <a:spcPts val="0"/>
                        </a:spcBef>
                        <a:spcAft>
                          <a:spcPts val="0"/>
                        </a:spcAft>
                      </a:pPr>
                      <a:r>
                        <a:rPr lang="en-US" sz="2000">
                          <a:effectLst/>
                        </a:rPr>
                        <a:t> </a:t>
                      </a:r>
                    </a:p>
                    <a:p>
                      <a:pPr marL="0" marR="0">
                        <a:lnSpc>
                          <a:spcPct val="100000"/>
                        </a:lnSpc>
                        <a:spcBef>
                          <a:spcPts val="30"/>
                        </a:spcBef>
                        <a:spcAft>
                          <a:spcPts val="0"/>
                        </a:spcAft>
                      </a:pPr>
                      <a:r>
                        <a:rPr lang="en-US" sz="2000">
                          <a:effectLst/>
                        </a:rPr>
                        <a:t> </a:t>
                      </a:r>
                    </a:p>
                    <a:p>
                      <a:pPr marL="124460" marR="0">
                        <a:lnSpc>
                          <a:spcPct val="100000"/>
                        </a:lnSpc>
                        <a:spcBef>
                          <a:spcPts val="0"/>
                        </a:spcBef>
                        <a:spcAft>
                          <a:spcPts val="0"/>
                        </a:spcAft>
                      </a:pPr>
                      <a:r>
                        <a:rPr lang="en-US" sz="2000">
                          <a:effectLst/>
                        </a:rPr>
                        <a:t>R</a:t>
                      </a:r>
                      <a:r>
                        <a:rPr lang="en-US" sz="2000" spc="-5">
                          <a:effectLst/>
                        </a:rPr>
                        <a:t>.</a:t>
                      </a:r>
                      <a:r>
                        <a:rPr lang="en-US" sz="2000">
                          <a:effectLst/>
                        </a:rPr>
                        <a:t>O.</a:t>
                      </a:r>
                      <a:endParaRPr lang="en-US" sz="20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20"/>
                        </a:spcBef>
                        <a:spcAft>
                          <a:spcPts val="0"/>
                        </a:spcAft>
                      </a:pPr>
                      <a:r>
                        <a:rPr lang="en-US" sz="1800" dirty="0">
                          <a:effectLst/>
                        </a:rPr>
                        <a:t> </a:t>
                      </a:r>
                      <a:endParaRPr lang="en-US" sz="2000" dirty="0">
                        <a:effectLst/>
                      </a:endParaRPr>
                    </a:p>
                    <a:p>
                      <a:pPr marL="0" marR="0">
                        <a:lnSpc>
                          <a:spcPct val="100000"/>
                        </a:lnSpc>
                        <a:spcBef>
                          <a:spcPts val="0"/>
                        </a:spcBef>
                        <a:spcAft>
                          <a:spcPts val="0"/>
                        </a:spcAft>
                      </a:pPr>
                      <a:r>
                        <a:rPr lang="en-US" sz="2000" dirty="0">
                          <a:effectLst/>
                        </a:rPr>
                        <a:t> </a:t>
                      </a:r>
                    </a:p>
                    <a:p>
                      <a:pPr marL="0" marR="0">
                        <a:lnSpc>
                          <a:spcPct val="100000"/>
                        </a:lnSpc>
                        <a:spcBef>
                          <a:spcPts val="0"/>
                        </a:spcBef>
                        <a:spcAft>
                          <a:spcPts val="0"/>
                        </a:spcAft>
                      </a:pPr>
                      <a:r>
                        <a:rPr lang="en-US" sz="2000" dirty="0">
                          <a:effectLst/>
                        </a:rPr>
                        <a:t> </a:t>
                      </a:r>
                    </a:p>
                    <a:p>
                      <a:pPr marL="0" marR="0">
                        <a:lnSpc>
                          <a:spcPct val="100000"/>
                        </a:lnSpc>
                        <a:spcBef>
                          <a:spcPts val="0"/>
                        </a:spcBef>
                        <a:spcAft>
                          <a:spcPts val="0"/>
                        </a:spcAft>
                      </a:pPr>
                      <a:r>
                        <a:rPr lang="en-US" sz="2000" dirty="0">
                          <a:effectLst/>
                        </a:rPr>
                        <a:t> </a:t>
                      </a:r>
                    </a:p>
                    <a:p>
                      <a:pPr marL="112395" marR="114300" indent="-2540" algn="ctr">
                        <a:lnSpc>
                          <a:spcPct val="100000"/>
                        </a:lnSpc>
                        <a:spcBef>
                          <a:spcPts val="0"/>
                        </a:spcBef>
                        <a:spcAft>
                          <a:spcPts val="0"/>
                        </a:spcAft>
                      </a:pPr>
                      <a:r>
                        <a:rPr lang="en-US" sz="2000" dirty="0" smtClean="0">
                          <a:effectLst/>
                        </a:rPr>
                        <a:t> </a:t>
                      </a:r>
                      <a:r>
                        <a:rPr lang="en-US" sz="2000" dirty="0">
                          <a:effectLst/>
                        </a:rPr>
                        <a:t>(</a:t>
                      </a:r>
                      <a:r>
                        <a:rPr lang="en-US" sz="2000" spc="5" dirty="0">
                          <a:effectLst/>
                        </a:rPr>
                        <a:t>i</a:t>
                      </a:r>
                      <a:r>
                        <a:rPr lang="en-US" sz="2000" spc="-5" dirty="0">
                          <a:effectLst/>
                        </a:rPr>
                        <a:t>mm</a:t>
                      </a:r>
                      <a:r>
                        <a:rPr lang="en-US" sz="2000" dirty="0">
                          <a:effectLst/>
                        </a:rPr>
                        <a:t>ediate</a:t>
                      </a:r>
                      <a:r>
                        <a:rPr lang="en-US" sz="2000" spc="5" dirty="0">
                          <a:effectLst/>
                        </a:rPr>
                        <a:t>l</a:t>
                      </a:r>
                      <a:r>
                        <a:rPr lang="en-US" sz="2000" dirty="0">
                          <a:effectLst/>
                        </a:rPr>
                        <a:t>y,</a:t>
                      </a:r>
                      <a:r>
                        <a:rPr lang="en-US" sz="2000" spc="5" dirty="0">
                          <a:effectLst/>
                        </a:rPr>
                        <a:t> i</a:t>
                      </a:r>
                      <a:r>
                        <a:rPr lang="en-US" sz="2000" dirty="0">
                          <a:effectLst/>
                        </a:rPr>
                        <a:t>f </a:t>
                      </a:r>
                      <a:r>
                        <a:rPr lang="en-US" sz="2000" spc="5" dirty="0">
                          <a:effectLst/>
                        </a:rPr>
                        <a:t>si</a:t>
                      </a:r>
                      <a:r>
                        <a:rPr lang="en-US" sz="2000" dirty="0">
                          <a:effectLst/>
                        </a:rPr>
                        <a:t>t</a:t>
                      </a:r>
                      <a:r>
                        <a:rPr lang="en-US" sz="2000" spc="-5" dirty="0">
                          <a:effectLst/>
                        </a:rPr>
                        <a:t>u</a:t>
                      </a:r>
                      <a:r>
                        <a:rPr lang="en-US" sz="2000" dirty="0">
                          <a:effectLst/>
                        </a:rPr>
                        <a:t>a</a:t>
                      </a:r>
                      <a:r>
                        <a:rPr lang="en-US" sz="2000" spc="-5" dirty="0">
                          <a:effectLst/>
                        </a:rPr>
                        <a:t>t</a:t>
                      </a:r>
                      <a:r>
                        <a:rPr lang="en-US" sz="2000" spc="5" dirty="0">
                          <a:effectLst/>
                        </a:rPr>
                        <a:t>i</a:t>
                      </a:r>
                      <a:r>
                        <a:rPr lang="en-US" sz="2000" spc="-5" dirty="0">
                          <a:effectLst/>
                        </a:rPr>
                        <a:t>o</a:t>
                      </a:r>
                      <a:r>
                        <a:rPr lang="en-US" sz="2000" dirty="0">
                          <a:effectLst/>
                        </a:rPr>
                        <a:t>n a</a:t>
                      </a:r>
                      <a:r>
                        <a:rPr lang="en-US" sz="2000" spc="-5" dirty="0">
                          <a:effectLst/>
                        </a:rPr>
                        <a:t>r</a:t>
                      </a:r>
                      <a:r>
                        <a:rPr lang="en-US" sz="2000" spc="5" dirty="0">
                          <a:effectLst/>
                        </a:rPr>
                        <a:t>is</a:t>
                      </a:r>
                      <a:r>
                        <a:rPr lang="en-US" sz="2000" dirty="0">
                          <a:effectLst/>
                        </a:rPr>
                        <a:t>e</a:t>
                      </a:r>
                      <a:r>
                        <a:rPr lang="en-US" sz="2000" spc="10" dirty="0">
                          <a:effectLst/>
                        </a:rPr>
                        <a:t>s</a:t>
                      </a:r>
                      <a:r>
                        <a:rPr lang="en-US" sz="2000" dirty="0">
                          <a:effectLst/>
                        </a:rPr>
                        <a:t>)</a:t>
                      </a:r>
                      <a:endParaRPr lang="en-US"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en-US" sz="2000" dirty="0">
                          <a:effectLst/>
                        </a:rPr>
                        <a:t> </a:t>
                      </a:r>
                    </a:p>
                    <a:p>
                      <a:pPr marL="0" marR="0">
                        <a:lnSpc>
                          <a:spcPct val="100000"/>
                        </a:lnSpc>
                        <a:spcBef>
                          <a:spcPts val="0"/>
                        </a:spcBef>
                        <a:spcAft>
                          <a:spcPts val="0"/>
                        </a:spcAft>
                      </a:pPr>
                      <a:r>
                        <a:rPr lang="en-US" sz="2000" dirty="0">
                          <a:effectLst/>
                        </a:rPr>
                        <a:t> </a:t>
                      </a:r>
                    </a:p>
                    <a:p>
                      <a:pPr marL="0" marR="0">
                        <a:lnSpc>
                          <a:spcPct val="100000"/>
                        </a:lnSpc>
                        <a:spcBef>
                          <a:spcPts val="35"/>
                        </a:spcBef>
                        <a:spcAft>
                          <a:spcPts val="0"/>
                        </a:spcAft>
                      </a:pPr>
                      <a:r>
                        <a:rPr lang="en-US" sz="2400" dirty="0">
                          <a:effectLst/>
                        </a:rPr>
                        <a:t> </a:t>
                      </a:r>
                      <a:endParaRPr lang="en-US" sz="2000" dirty="0">
                        <a:effectLst/>
                      </a:endParaRPr>
                    </a:p>
                    <a:p>
                      <a:pPr marL="220345" marR="222250" indent="-1905" algn="ctr">
                        <a:lnSpc>
                          <a:spcPct val="100000"/>
                        </a:lnSpc>
                        <a:spcBef>
                          <a:spcPts val="0"/>
                        </a:spcBef>
                        <a:spcAft>
                          <a:spcPts val="0"/>
                        </a:spcAft>
                      </a:pPr>
                      <a:r>
                        <a:rPr lang="en-US" sz="2000" spc="-5" dirty="0">
                          <a:effectLst/>
                        </a:rPr>
                        <a:t>E.C</a:t>
                      </a:r>
                      <a:r>
                        <a:rPr lang="en-US" sz="2000" spc="5" dirty="0">
                          <a:effectLst/>
                        </a:rPr>
                        <a:t>.</a:t>
                      </a:r>
                      <a:r>
                        <a:rPr lang="en-US" sz="2000" spc="-5" dirty="0">
                          <a:effectLst/>
                        </a:rPr>
                        <a:t>I</a:t>
                      </a:r>
                      <a:r>
                        <a:rPr lang="en-US" sz="2000" dirty="0">
                          <a:effectLst/>
                        </a:rPr>
                        <a:t>.</a:t>
                      </a:r>
                      <a:r>
                        <a:rPr lang="en-US" sz="2000" spc="5" dirty="0">
                          <a:effectLst/>
                        </a:rPr>
                        <a:t> </a:t>
                      </a:r>
                      <a:r>
                        <a:rPr lang="en-US" sz="2000" dirty="0">
                          <a:effectLst/>
                        </a:rPr>
                        <a:t>/ </a:t>
                      </a:r>
                      <a:r>
                        <a:rPr lang="en-US" sz="2000" spc="-5" dirty="0">
                          <a:effectLst/>
                        </a:rPr>
                        <a:t>C.E.</a:t>
                      </a:r>
                      <a:r>
                        <a:rPr lang="en-US" sz="2000" spc="10" dirty="0">
                          <a:effectLst/>
                        </a:rPr>
                        <a:t>O</a:t>
                      </a:r>
                      <a:r>
                        <a:rPr lang="en-US" sz="2000" dirty="0">
                          <a:effectLst/>
                        </a:rPr>
                        <a:t>./ D.</a:t>
                      </a:r>
                      <a:r>
                        <a:rPr lang="en-US" sz="2000" spc="-5" dirty="0">
                          <a:effectLst/>
                        </a:rPr>
                        <a:t>E.</a:t>
                      </a:r>
                      <a:r>
                        <a:rPr lang="en-US" sz="2000" dirty="0">
                          <a:effectLst/>
                        </a:rPr>
                        <a:t>O</a:t>
                      </a:r>
                      <a:endParaRPr lang="en-US"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en-US" sz="2000" dirty="0">
                          <a:effectLst/>
                        </a:rPr>
                        <a:t> </a:t>
                      </a:r>
                    </a:p>
                    <a:p>
                      <a:pPr marL="0" marR="0">
                        <a:lnSpc>
                          <a:spcPct val="100000"/>
                        </a:lnSpc>
                        <a:spcBef>
                          <a:spcPts val="0"/>
                        </a:spcBef>
                        <a:spcAft>
                          <a:spcPts val="0"/>
                        </a:spcAft>
                      </a:pPr>
                      <a:r>
                        <a:rPr lang="en-US" sz="2000" dirty="0">
                          <a:effectLst/>
                        </a:rPr>
                        <a:t> </a:t>
                      </a:r>
                    </a:p>
                    <a:p>
                      <a:pPr marL="0" marR="0">
                        <a:lnSpc>
                          <a:spcPct val="100000"/>
                        </a:lnSpc>
                        <a:spcBef>
                          <a:spcPts val="0"/>
                        </a:spcBef>
                        <a:spcAft>
                          <a:spcPts val="0"/>
                        </a:spcAft>
                      </a:pPr>
                      <a:r>
                        <a:rPr lang="en-US" sz="2000" dirty="0">
                          <a:effectLst/>
                        </a:rPr>
                        <a:t> </a:t>
                      </a:r>
                    </a:p>
                    <a:p>
                      <a:pPr marL="0" marR="0">
                        <a:lnSpc>
                          <a:spcPct val="100000"/>
                        </a:lnSpc>
                        <a:spcBef>
                          <a:spcPts val="95"/>
                        </a:spcBef>
                        <a:spcAft>
                          <a:spcPts val="0"/>
                        </a:spcAft>
                      </a:pPr>
                      <a:r>
                        <a:rPr lang="en-US" sz="2800" dirty="0">
                          <a:effectLst/>
                        </a:rPr>
                        <a:t> </a:t>
                      </a:r>
                      <a:endParaRPr lang="en-US" sz="2000" dirty="0">
                        <a:effectLst/>
                      </a:endParaRPr>
                    </a:p>
                    <a:p>
                      <a:pPr marL="64770" marR="177800">
                        <a:lnSpc>
                          <a:spcPct val="100000"/>
                        </a:lnSpc>
                        <a:spcBef>
                          <a:spcPts val="0"/>
                        </a:spcBef>
                        <a:spcAft>
                          <a:spcPts val="0"/>
                        </a:spcAft>
                      </a:pPr>
                      <a:r>
                        <a:rPr lang="en-US" sz="2000" dirty="0">
                          <a:effectLst/>
                        </a:rPr>
                        <a:t>T</a:t>
                      </a:r>
                      <a:r>
                        <a:rPr lang="en-US" sz="2000" spc="-10" dirty="0">
                          <a:effectLst/>
                        </a:rPr>
                        <a:t>h</a:t>
                      </a:r>
                      <a:r>
                        <a:rPr lang="en-US" sz="2000" dirty="0">
                          <a:effectLst/>
                        </a:rPr>
                        <a:t>e s</a:t>
                      </a:r>
                      <a:r>
                        <a:rPr lang="en-US" sz="2000" spc="5" dirty="0">
                          <a:effectLst/>
                        </a:rPr>
                        <a:t>ig</a:t>
                      </a:r>
                      <a:r>
                        <a:rPr lang="en-US" sz="2000" spc="-5" dirty="0">
                          <a:effectLst/>
                        </a:rPr>
                        <a:t>n</a:t>
                      </a:r>
                      <a:r>
                        <a:rPr lang="en-US" sz="2000" spc="5" dirty="0">
                          <a:effectLst/>
                        </a:rPr>
                        <a:t>e</a:t>
                      </a:r>
                      <a:r>
                        <a:rPr lang="en-US" sz="2000" dirty="0">
                          <a:effectLst/>
                        </a:rPr>
                        <a:t>d </a:t>
                      </a:r>
                      <a:r>
                        <a:rPr lang="en-US" sz="2000" spc="5" dirty="0">
                          <a:effectLst/>
                        </a:rPr>
                        <a:t>pd</a:t>
                      </a:r>
                      <a:r>
                        <a:rPr lang="en-US" sz="2000" dirty="0">
                          <a:effectLst/>
                        </a:rPr>
                        <a:t>f </a:t>
                      </a:r>
                      <a:r>
                        <a:rPr lang="en-US" sz="2000" spc="5" dirty="0">
                          <a:effectLst/>
                        </a:rPr>
                        <a:t>i</a:t>
                      </a:r>
                      <a:r>
                        <a:rPr lang="en-US" sz="2000" dirty="0">
                          <a:effectLst/>
                        </a:rPr>
                        <a:t>s</a:t>
                      </a:r>
                      <a:r>
                        <a:rPr lang="en-US" sz="2000" spc="-5" dirty="0">
                          <a:effectLst/>
                        </a:rPr>
                        <a:t> </a:t>
                      </a:r>
                      <a:r>
                        <a:rPr lang="en-US" sz="2000" spc="5" dirty="0">
                          <a:effectLst/>
                        </a:rPr>
                        <a:t>t</a:t>
                      </a:r>
                      <a:r>
                        <a:rPr lang="en-US" sz="2000" dirty="0">
                          <a:effectLst/>
                        </a:rPr>
                        <a:t>o </a:t>
                      </a:r>
                      <a:r>
                        <a:rPr lang="en-US" sz="2000" spc="5" dirty="0">
                          <a:effectLst/>
                        </a:rPr>
                        <a:t>b</a:t>
                      </a:r>
                      <a:r>
                        <a:rPr lang="en-US" sz="2000" dirty="0">
                          <a:effectLst/>
                        </a:rPr>
                        <a:t>e sent </a:t>
                      </a:r>
                      <a:r>
                        <a:rPr lang="en-US" sz="2000" spc="5" dirty="0">
                          <a:effectLst/>
                        </a:rPr>
                        <a:t>t</a:t>
                      </a:r>
                      <a:r>
                        <a:rPr lang="en-US" sz="2000" spc="-5" dirty="0">
                          <a:effectLst/>
                        </a:rPr>
                        <a:t>h</a:t>
                      </a:r>
                      <a:r>
                        <a:rPr lang="en-US" sz="2000" dirty="0">
                          <a:effectLst/>
                        </a:rPr>
                        <a:t>r</a:t>
                      </a:r>
                      <a:r>
                        <a:rPr lang="en-US" sz="2000" spc="5" dirty="0">
                          <a:effectLst/>
                        </a:rPr>
                        <a:t>o</a:t>
                      </a:r>
                      <a:r>
                        <a:rPr lang="en-US" sz="2000" spc="-5" dirty="0">
                          <a:effectLst/>
                        </a:rPr>
                        <a:t>u</a:t>
                      </a:r>
                      <a:r>
                        <a:rPr lang="en-US" sz="2000" spc="5" dirty="0">
                          <a:effectLst/>
                        </a:rPr>
                        <a:t>g</a:t>
                      </a:r>
                      <a:r>
                        <a:rPr lang="en-US" sz="2000" dirty="0">
                          <a:effectLst/>
                        </a:rPr>
                        <a:t>h </a:t>
                      </a:r>
                      <a:r>
                        <a:rPr lang="en-US" sz="2000" spc="5" dirty="0">
                          <a:effectLst/>
                        </a:rPr>
                        <a:t>e</a:t>
                      </a:r>
                      <a:r>
                        <a:rPr lang="en-US" sz="2000" dirty="0">
                          <a:effectLst/>
                        </a:rPr>
                        <a:t>-ma</a:t>
                      </a:r>
                      <a:r>
                        <a:rPr lang="en-US" sz="2000" spc="5" dirty="0">
                          <a:effectLst/>
                        </a:rPr>
                        <a:t>il</a:t>
                      </a:r>
                      <a:r>
                        <a:rPr lang="en-US" sz="2000" dirty="0">
                          <a:effectLst/>
                        </a:rPr>
                        <a:t>/</a:t>
                      </a:r>
                      <a:r>
                        <a:rPr lang="en-US" sz="2000" spc="-5" dirty="0">
                          <a:effectLst/>
                        </a:rPr>
                        <a:t> f</a:t>
                      </a:r>
                      <a:r>
                        <a:rPr lang="en-US" sz="2000" dirty="0">
                          <a:effectLst/>
                        </a:rPr>
                        <a:t>ax</a:t>
                      </a:r>
                      <a:endParaRPr lang="en-US" sz="2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2462202531"/>
                  </a:ext>
                </a:extLst>
              </a:tr>
              <a:tr h="2093765">
                <a:tc>
                  <a:txBody>
                    <a:bodyPr/>
                    <a:lstStyle/>
                    <a:p>
                      <a:pPr marL="0" marR="0">
                        <a:lnSpc>
                          <a:spcPct val="100000"/>
                        </a:lnSpc>
                        <a:spcBef>
                          <a:spcPts val="45"/>
                        </a:spcBef>
                        <a:spcAft>
                          <a:spcPts val="0"/>
                        </a:spcAft>
                      </a:pPr>
                      <a:r>
                        <a:rPr lang="en-US" sz="1400">
                          <a:effectLst/>
                        </a:rPr>
                        <a:t> </a:t>
                      </a:r>
                      <a:endParaRPr lang="en-US" sz="1800">
                        <a:effectLst/>
                      </a:endParaRPr>
                    </a:p>
                    <a:p>
                      <a:pPr marL="0" marR="0">
                        <a:lnSpc>
                          <a:spcPct val="100000"/>
                        </a:lnSpc>
                        <a:spcBef>
                          <a:spcPts val="0"/>
                        </a:spcBef>
                        <a:spcAft>
                          <a:spcPts val="0"/>
                        </a:spcAft>
                      </a:pPr>
                      <a:r>
                        <a:rPr lang="en-US" sz="1800">
                          <a:effectLst/>
                        </a:rPr>
                        <a:t> </a:t>
                      </a:r>
                    </a:p>
                    <a:p>
                      <a:pPr marL="0" marR="0">
                        <a:lnSpc>
                          <a:spcPct val="100000"/>
                        </a:lnSpc>
                        <a:spcBef>
                          <a:spcPts val="0"/>
                        </a:spcBef>
                        <a:spcAft>
                          <a:spcPts val="0"/>
                        </a:spcAft>
                      </a:pPr>
                      <a:r>
                        <a:rPr lang="en-US" sz="1800">
                          <a:effectLst/>
                        </a:rPr>
                        <a:t> </a:t>
                      </a:r>
                    </a:p>
                    <a:p>
                      <a:pPr marL="95250" marR="96520" algn="ctr">
                        <a:lnSpc>
                          <a:spcPct val="100000"/>
                        </a:lnSpc>
                        <a:spcBef>
                          <a:spcPts val="0"/>
                        </a:spcBef>
                        <a:spcAft>
                          <a:spcPts val="0"/>
                        </a:spcAft>
                      </a:pPr>
                      <a:r>
                        <a:rPr lang="en-US" sz="1800" spc="5">
                          <a:effectLst/>
                        </a:rPr>
                        <a:t>7</a:t>
                      </a:r>
                      <a:r>
                        <a:rPr lang="en-US" sz="1800">
                          <a:effectLst/>
                        </a:rPr>
                        <a:t>.</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nSpc>
                          <a:spcPct val="100000"/>
                        </a:lnSpc>
                        <a:spcBef>
                          <a:spcPts val="0"/>
                        </a:spcBef>
                        <a:spcAft>
                          <a:spcPts val="0"/>
                        </a:spcAft>
                      </a:pPr>
                      <a:r>
                        <a:rPr lang="en-US" sz="2000" spc="5">
                          <a:effectLst/>
                        </a:rPr>
                        <a:t>R</a:t>
                      </a:r>
                      <a:r>
                        <a:rPr lang="en-US" sz="2000">
                          <a:effectLst/>
                        </a:rPr>
                        <a:t>ep</a:t>
                      </a:r>
                      <a:r>
                        <a:rPr lang="en-US" sz="2000" spc="-10">
                          <a:effectLst/>
                        </a:rPr>
                        <a:t>o</a:t>
                      </a:r>
                      <a:r>
                        <a:rPr lang="en-US" sz="2000" spc="-5">
                          <a:effectLst/>
                        </a:rPr>
                        <a:t>r</a:t>
                      </a:r>
                      <a:r>
                        <a:rPr lang="en-US" sz="2000">
                          <a:effectLst/>
                        </a:rPr>
                        <a:t>t </a:t>
                      </a:r>
                      <a:r>
                        <a:rPr lang="en-US" sz="2000" spc="-5">
                          <a:effectLst/>
                        </a:rPr>
                        <a:t>o</a:t>
                      </a:r>
                      <a:r>
                        <a:rPr lang="en-US" sz="2000">
                          <a:effectLst/>
                        </a:rPr>
                        <a:t>n e</a:t>
                      </a:r>
                      <a:r>
                        <a:rPr lang="en-US" sz="2000" spc="5">
                          <a:effectLst/>
                        </a:rPr>
                        <a:t>l</a:t>
                      </a:r>
                      <a:r>
                        <a:rPr lang="en-US" sz="2000">
                          <a:effectLst/>
                        </a:rPr>
                        <a:t>ect</a:t>
                      </a:r>
                      <a:r>
                        <a:rPr lang="en-US" sz="2000" spc="-5">
                          <a:effectLst/>
                        </a:rPr>
                        <a:t>or</a:t>
                      </a:r>
                      <a:r>
                        <a:rPr lang="en-US" sz="2000">
                          <a:effectLst/>
                        </a:rPr>
                        <a:t>s</a:t>
                      </a:r>
                      <a:r>
                        <a:rPr lang="en-US" sz="2000" spc="10">
                          <a:effectLst/>
                        </a:rPr>
                        <a:t> </a:t>
                      </a:r>
                      <a:r>
                        <a:rPr lang="en-US" sz="2000" spc="-5">
                          <a:effectLst/>
                        </a:rPr>
                        <a:t>d</a:t>
                      </a:r>
                      <a:r>
                        <a:rPr lang="en-US" sz="2000">
                          <a:effectLst/>
                        </a:rPr>
                        <a:t>ec</a:t>
                      </a:r>
                      <a:r>
                        <a:rPr lang="en-US" sz="2000" spc="15">
                          <a:effectLst/>
                        </a:rPr>
                        <a:t>i</a:t>
                      </a:r>
                      <a:r>
                        <a:rPr lang="en-US" sz="2000" spc="-5">
                          <a:effectLst/>
                        </a:rPr>
                        <a:t>d</a:t>
                      </a:r>
                      <a:r>
                        <a:rPr lang="en-US" sz="2000" spc="5">
                          <a:effectLst/>
                        </a:rPr>
                        <a:t>i</a:t>
                      </a:r>
                      <a:r>
                        <a:rPr lang="en-US" sz="2000" spc="-5">
                          <a:effectLst/>
                        </a:rPr>
                        <a:t>n</a:t>
                      </a:r>
                      <a:r>
                        <a:rPr lang="en-US" sz="2000">
                          <a:effectLst/>
                        </a:rPr>
                        <a:t>g</a:t>
                      </a:r>
                    </a:p>
                    <a:p>
                      <a:pPr marL="64770" marR="145415">
                        <a:lnSpc>
                          <a:spcPct val="100000"/>
                        </a:lnSpc>
                        <a:spcBef>
                          <a:spcPts val="165"/>
                        </a:spcBef>
                        <a:spcAft>
                          <a:spcPts val="0"/>
                        </a:spcAft>
                      </a:pPr>
                      <a:r>
                        <a:rPr lang="en-US" sz="2000" spc="-5">
                          <a:effectLst/>
                        </a:rPr>
                        <a:t>no</a:t>
                      </a:r>
                      <a:r>
                        <a:rPr lang="en-US" sz="2000">
                          <a:effectLst/>
                        </a:rPr>
                        <a:t>t to v</a:t>
                      </a:r>
                      <a:r>
                        <a:rPr lang="en-US" sz="2000" spc="-5">
                          <a:effectLst/>
                        </a:rPr>
                        <a:t>o</a:t>
                      </a:r>
                      <a:r>
                        <a:rPr lang="en-US" sz="2000">
                          <a:effectLst/>
                        </a:rPr>
                        <a:t>te</a:t>
                      </a:r>
                      <a:r>
                        <a:rPr lang="en-US" sz="2000" spc="20">
                          <a:effectLst/>
                        </a:rPr>
                        <a:t> </a:t>
                      </a:r>
                      <a:r>
                        <a:rPr lang="en-US" sz="2000">
                          <a:effectLst/>
                        </a:rPr>
                        <a:t>as</a:t>
                      </a:r>
                      <a:r>
                        <a:rPr lang="en-US" sz="2000" spc="-5">
                          <a:effectLst/>
                        </a:rPr>
                        <a:t> </a:t>
                      </a:r>
                      <a:r>
                        <a:rPr lang="en-US" sz="2000" spc="5">
                          <a:effectLst/>
                        </a:rPr>
                        <a:t>pe</a:t>
                      </a:r>
                      <a:r>
                        <a:rPr lang="en-US" sz="2000">
                          <a:effectLst/>
                        </a:rPr>
                        <a:t>r</a:t>
                      </a:r>
                      <a:r>
                        <a:rPr lang="en-US" sz="2000" spc="-5">
                          <a:effectLst/>
                        </a:rPr>
                        <a:t> A</a:t>
                      </a:r>
                      <a:r>
                        <a:rPr lang="en-US" sz="2000">
                          <a:effectLst/>
                        </a:rPr>
                        <a:t>cc</a:t>
                      </a:r>
                      <a:r>
                        <a:rPr lang="en-US" sz="2000" spc="5">
                          <a:effectLst/>
                        </a:rPr>
                        <a:t>ount</a:t>
                      </a:r>
                      <a:r>
                        <a:rPr lang="en-US" sz="2000">
                          <a:effectLst/>
                        </a:rPr>
                        <a:t>s</a:t>
                      </a:r>
                      <a:r>
                        <a:rPr lang="en-US" sz="2000" spc="-5">
                          <a:effectLst/>
                        </a:rPr>
                        <a:t> </a:t>
                      </a:r>
                      <a:r>
                        <a:rPr lang="en-US" sz="2000" spc="5">
                          <a:effectLst/>
                        </a:rPr>
                        <a:t>o</a:t>
                      </a:r>
                      <a:r>
                        <a:rPr lang="en-US" sz="2000">
                          <a:effectLst/>
                        </a:rPr>
                        <a:t>f </a:t>
                      </a:r>
                      <a:r>
                        <a:rPr lang="en-US" sz="2000" spc="-5">
                          <a:effectLst/>
                        </a:rPr>
                        <a:t>V</a:t>
                      </a:r>
                      <a:r>
                        <a:rPr lang="en-US" sz="2000" spc="5">
                          <a:effectLst/>
                        </a:rPr>
                        <a:t>ote</a:t>
                      </a:r>
                      <a:r>
                        <a:rPr lang="en-US" sz="2000">
                          <a:effectLst/>
                        </a:rPr>
                        <a:t>s</a:t>
                      </a:r>
                      <a:r>
                        <a:rPr lang="en-US" sz="2000" spc="-5">
                          <a:effectLst/>
                        </a:rPr>
                        <a:t> </a:t>
                      </a:r>
                      <a:r>
                        <a:rPr lang="en-US" sz="2000">
                          <a:effectLst/>
                        </a:rPr>
                        <a:t>r</a:t>
                      </a:r>
                      <a:r>
                        <a:rPr lang="en-US" sz="2000" spc="5">
                          <a:effectLst/>
                        </a:rPr>
                        <a:t>e</a:t>
                      </a:r>
                      <a:r>
                        <a:rPr lang="en-US" sz="2000">
                          <a:effectLst/>
                        </a:rPr>
                        <a:t>c</a:t>
                      </a:r>
                      <a:r>
                        <a:rPr lang="en-US" sz="2000" spc="10">
                          <a:effectLst/>
                        </a:rPr>
                        <a:t>o</a:t>
                      </a:r>
                      <a:r>
                        <a:rPr lang="en-US" sz="2000">
                          <a:effectLst/>
                        </a:rPr>
                        <a:t>r</a:t>
                      </a:r>
                      <a:r>
                        <a:rPr lang="en-US" sz="2000" spc="-10">
                          <a:effectLst/>
                        </a:rPr>
                        <a:t>d</a:t>
                      </a:r>
                      <a:r>
                        <a:rPr lang="en-US" sz="2000" spc="5">
                          <a:effectLst/>
                        </a:rPr>
                        <a:t>e</a:t>
                      </a:r>
                      <a:r>
                        <a:rPr lang="en-US" sz="2000">
                          <a:effectLst/>
                        </a:rPr>
                        <a:t>d (F</a:t>
                      </a:r>
                      <a:r>
                        <a:rPr lang="en-US" sz="2000" spc="5">
                          <a:effectLst/>
                        </a:rPr>
                        <a:t>o</a:t>
                      </a:r>
                      <a:r>
                        <a:rPr lang="en-US" sz="2000">
                          <a:effectLst/>
                        </a:rPr>
                        <a:t>rm – </a:t>
                      </a:r>
                      <a:r>
                        <a:rPr lang="en-US" sz="2000" spc="5">
                          <a:effectLst/>
                        </a:rPr>
                        <a:t>1</a:t>
                      </a:r>
                      <a:r>
                        <a:rPr lang="en-US" sz="2000" spc="-10">
                          <a:effectLst/>
                        </a:rPr>
                        <a:t>7</a:t>
                      </a:r>
                      <a:r>
                        <a:rPr lang="en-US" sz="2000" spc="-5">
                          <a:effectLst/>
                        </a:rPr>
                        <a:t>C</a:t>
                      </a:r>
                      <a:r>
                        <a:rPr lang="en-US" sz="2000">
                          <a:effectLst/>
                        </a:rPr>
                        <a:t>) [</a:t>
                      </a:r>
                      <a:r>
                        <a:rPr lang="en-US" sz="2000" spc="-5">
                          <a:effectLst/>
                        </a:rPr>
                        <a:t>Ann</a:t>
                      </a:r>
                      <a:r>
                        <a:rPr lang="en-US" sz="2000" spc="5">
                          <a:effectLst/>
                        </a:rPr>
                        <a:t>ex</a:t>
                      </a:r>
                      <a:r>
                        <a:rPr lang="en-US" sz="2000" spc="-5">
                          <a:effectLst/>
                        </a:rPr>
                        <a:t>u</a:t>
                      </a:r>
                      <a:r>
                        <a:rPr lang="en-US" sz="2000">
                          <a:effectLst/>
                        </a:rPr>
                        <a:t>re</a:t>
                      </a:r>
                      <a:r>
                        <a:rPr lang="en-US" sz="2000" spc="5">
                          <a:effectLst/>
                        </a:rPr>
                        <a:t> </a:t>
                      </a:r>
                      <a:r>
                        <a:rPr lang="en-US" sz="2000">
                          <a:effectLst/>
                        </a:rPr>
                        <a:t>– </a:t>
                      </a:r>
                      <a:r>
                        <a:rPr lang="en-US" sz="2000" spc="5">
                          <a:effectLst/>
                        </a:rPr>
                        <a:t>4</a:t>
                      </a:r>
                      <a:r>
                        <a:rPr lang="en-US" sz="2000">
                          <a:effectLst/>
                        </a:rPr>
                        <a:t>]</a:t>
                      </a:r>
                      <a:endParaRPr lang="en-US" sz="20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10"/>
                        </a:spcBef>
                        <a:spcAft>
                          <a:spcPts val="0"/>
                        </a:spcAft>
                      </a:pPr>
                      <a:r>
                        <a:rPr lang="en-US" sz="1600">
                          <a:effectLst/>
                        </a:rPr>
                        <a:t> </a:t>
                      </a:r>
                      <a:endParaRPr lang="en-US" sz="2000">
                        <a:effectLst/>
                      </a:endParaRPr>
                    </a:p>
                    <a:p>
                      <a:pPr marL="0" marR="0">
                        <a:lnSpc>
                          <a:spcPct val="100000"/>
                        </a:lnSpc>
                        <a:spcBef>
                          <a:spcPts val="0"/>
                        </a:spcBef>
                        <a:spcAft>
                          <a:spcPts val="0"/>
                        </a:spcAft>
                      </a:pPr>
                      <a:r>
                        <a:rPr lang="en-US" sz="2000">
                          <a:effectLst/>
                        </a:rPr>
                        <a:t> </a:t>
                      </a:r>
                    </a:p>
                    <a:p>
                      <a:pPr marL="0" marR="0">
                        <a:lnSpc>
                          <a:spcPct val="100000"/>
                        </a:lnSpc>
                        <a:spcBef>
                          <a:spcPts val="0"/>
                        </a:spcBef>
                        <a:spcAft>
                          <a:spcPts val="0"/>
                        </a:spcAft>
                      </a:pPr>
                      <a:r>
                        <a:rPr lang="en-US" sz="2000">
                          <a:effectLst/>
                        </a:rPr>
                        <a:t> </a:t>
                      </a:r>
                    </a:p>
                    <a:p>
                      <a:pPr marL="124460" marR="0">
                        <a:lnSpc>
                          <a:spcPct val="100000"/>
                        </a:lnSpc>
                        <a:spcBef>
                          <a:spcPts val="0"/>
                        </a:spcBef>
                        <a:spcAft>
                          <a:spcPts val="0"/>
                        </a:spcAft>
                      </a:pPr>
                      <a:r>
                        <a:rPr lang="en-US" sz="2000">
                          <a:effectLst/>
                        </a:rPr>
                        <a:t>R</a:t>
                      </a:r>
                      <a:r>
                        <a:rPr lang="en-US" sz="2000" spc="-5">
                          <a:effectLst/>
                        </a:rPr>
                        <a:t>.</a:t>
                      </a:r>
                      <a:r>
                        <a:rPr lang="en-US" sz="2000">
                          <a:effectLst/>
                        </a:rPr>
                        <a:t>O.</a:t>
                      </a:r>
                      <a:endParaRPr lang="en-US" sz="20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10"/>
                        </a:spcBef>
                        <a:spcAft>
                          <a:spcPts val="0"/>
                        </a:spcAft>
                      </a:pPr>
                      <a:r>
                        <a:rPr lang="en-US" sz="1600" dirty="0">
                          <a:effectLst/>
                        </a:rPr>
                        <a:t> </a:t>
                      </a:r>
                      <a:endParaRPr lang="en-US" sz="2000" dirty="0">
                        <a:effectLst/>
                      </a:endParaRPr>
                    </a:p>
                    <a:p>
                      <a:pPr marL="0" marR="0">
                        <a:lnSpc>
                          <a:spcPct val="100000"/>
                        </a:lnSpc>
                        <a:spcBef>
                          <a:spcPts val="0"/>
                        </a:spcBef>
                        <a:spcAft>
                          <a:spcPts val="0"/>
                        </a:spcAft>
                      </a:pPr>
                      <a:r>
                        <a:rPr lang="en-US" sz="2000" dirty="0">
                          <a:effectLst/>
                        </a:rPr>
                        <a:t> </a:t>
                      </a:r>
                    </a:p>
                    <a:p>
                      <a:pPr marL="0" marR="0">
                        <a:lnSpc>
                          <a:spcPct val="100000"/>
                        </a:lnSpc>
                        <a:spcBef>
                          <a:spcPts val="0"/>
                        </a:spcBef>
                        <a:spcAft>
                          <a:spcPts val="0"/>
                        </a:spcAft>
                      </a:pPr>
                      <a:r>
                        <a:rPr lang="en-US" sz="2000" dirty="0">
                          <a:effectLst/>
                        </a:rPr>
                        <a:t> </a:t>
                      </a:r>
                    </a:p>
                    <a:p>
                      <a:pPr marL="318135" marR="0">
                        <a:lnSpc>
                          <a:spcPct val="100000"/>
                        </a:lnSpc>
                        <a:spcBef>
                          <a:spcPts val="0"/>
                        </a:spcBef>
                        <a:spcAft>
                          <a:spcPts val="0"/>
                        </a:spcAft>
                      </a:pPr>
                      <a:r>
                        <a:rPr lang="en-US" sz="2000" spc="5" dirty="0" smtClean="0">
                          <a:effectLst/>
                        </a:rPr>
                        <a:t>On C-day</a:t>
                      </a:r>
                      <a:endParaRPr lang="en-US"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25"/>
                        </a:spcBef>
                        <a:spcAft>
                          <a:spcPts val="0"/>
                        </a:spcAft>
                      </a:pPr>
                      <a:r>
                        <a:rPr lang="en-US" sz="2000" dirty="0">
                          <a:effectLst/>
                        </a:rPr>
                        <a:t> </a:t>
                      </a:r>
                    </a:p>
                    <a:p>
                      <a:pPr marL="0" marR="0">
                        <a:lnSpc>
                          <a:spcPct val="100000"/>
                        </a:lnSpc>
                        <a:spcBef>
                          <a:spcPts val="0"/>
                        </a:spcBef>
                        <a:spcAft>
                          <a:spcPts val="0"/>
                        </a:spcAft>
                      </a:pPr>
                      <a:r>
                        <a:rPr lang="en-US" sz="2000" dirty="0">
                          <a:effectLst/>
                        </a:rPr>
                        <a:t> </a:t>
                      </a:r>
                    </a:p>
                    <a:p>
                      <a:pPr marL="252095" marR="191770" indent="-41275">
                        <a:lnSpc>
                          <a:spcPct val="100000"/>
                        </a:lnSpc>
                        <a:spcBef>
                          <a:spcPts val="0"/>
                        </a:spcBef>
                        <a:spcAft>
                          <a:spcPts val="0"/>
                        </a:spcAft>
                      </a:pPr>
                      <a:r>
                        <a:rPr lang="en-US" sz="2000" spc="-5" dirty="0">
                          <a:effectLst/>
                        </a:rPr>
                        <a:t>C.E.</a:t>
                      </a:r>
                      <a:r>
                        <a:rPr lang="en-US" sz="2000" spc="10" dirty="0">
                          <a:effectLst/>
                        </a:rPr>
                        <a:t>O</a:t>
                      </a:r>
                      <a:r>
                        <a:rPr lang="en-US" sz="2000" dirty="0">
                          <a:effectLst/>
                        </a:rPr>
                        <a:t>.</a:t>
                      </a:r>
                      <a:r>
                        <a:rPr lang="en-US" sz="2000" spc="-5" dirty="0">
                          <a:effectLst/>
                        </a:rPr>
                        <a:t> </a:t>
                      </a:r>
                      <a:r>
                        <a:rPr lang="en-US" sz="2000" dirty="0">
                          <a:effectLst/>
                        </a:rPr>
                        <a:t>/ D.</a:t>
                      </a:r>
                      <a:r>
                        <a:rPr lang="en-US" sz="2000" spc="-5" dirty="0">
                          <a:effectLst/>
                        </a:rPr>
                        <a:t>E.</a:t>
                      </a:r>
                      <a:r>
                        <a:rPr lang="en-US" sz="2000" dirty="0">
                          <a:effectLst/>
                        </a:rPr>
                        <a:t>O.</a:t>
                      </a:r>
                      <a:endParaRPr lang="en-US"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5"/>
                        </a:spcBef>
                        <a:spcAft>
                          <a:spcPts val="0"/>
                        </a:spcAft>
                      </a:pPr>
                      <a:r>
                        <a:rPr lang="en-US" sz="2400" dirty="0">
                          <a:effectLst/>
                        </a:rPr>
                        <a:t> </a:t>
                      </a:r>
                      <a:endParaRPr lang="en-US" sz="2000" dirty="0">
                        <a:effectLst/>
                      </a:endParaRPr>
                    </a:p>
                    <a:p>
                      <a:pPr marL="64770" marR="111125">
                        <a:lnSpc>
                          <a:spcPct val="100000"/>
                        </a:lnSpc>
                        <a:spcBef>
                          <a:spcPts val="0"/>
                        </a:spcBef>
                        <a:spcAft>
                          <a:spcPts val="0"/>
                        </a:spcAft>
                      </a:pPr>
                      <a:r>
                        <a:rPr lang="en-US" sz="2000" spc="-5" dirty="0">
                          <a:effectLst/>
                        </a:rPr>
                        <a:t>B</a:t>
                      </a:r>
                      <a:r>
                        <a:rPr lang="en-US" sz="2000" spc="5" dirty="0">
                          <a:effectLst/>
                        </a:rPr>
                        <a:t>ot</a:t>
                      </a:r>
                      <a:r>
                        <a:rPr lang="en-US" sz="2000" dirty="0">
                          <a:effectLst/>
                        </a:rPr>
                        <a:t>h</a:t>
                      </a:r>
                      <a:r>
                        <a:rPr lang="en-US" sz="2000" spc="-10" dirty="0">
                          <a:effectLst/>
                        </a:rPr>
                        <a:t> </a:t>
                      </a:r>
                      <a:r>
                        <a:rPr lang="en-US" sz="2000" spc="5" dirty="0">
                          <a:effectLst/>
                        </a:rPr>
                        <a:t>t</a:t>
                      </a:r>
                      <a:r>
                        <a:rPr lang="en-US" sz="2000" spc="-5" dirty="0">
                          <a:effectLst/>
                        </a:rPr>
                        <a:t>h</a:t>
                      </a:r>
                      <a:r>
                        <a:rPr lang="en-US" sz="2000" dirty="0">
                          <a:effectLst/>
                        </a:rPr>
                        <a:t>e </a:t>
                      </a:r>
                      <a:r>
                        <a:rPr lang="en-US" sz="2000" spc="5" dirty="0">
                          <a:effectLst/>
                        </a:rPr>
                        <a:t>e</a:t>
                      </a:r>
                      <a:r>
                        <a:rPr lang="en-US" sz="2000" spc="-5" dirty="0">
                          <a:effectLst/>
                        </a:rPr>
                        <a:t>x</a:t>
                      </a:r>
                      <a:r>
                        <a:rPr lang="en-US" sz="2000" dirty="0">
                          <a:effectLst/>
                        </a:rPr>
                        <a:t>cel</a:t>
                      </a:r>
                      <a:r>
                        <a:rPr lang="en-US" sz="2000" spc="5" dirty="0">
                          <a:effectLst/>
                        </a:rPr>
                        <a:t> </a:t>
                      </a:r>
                      <a:r>
                        <a:rPr lang="en-US" sz="2000" spc="-5" dirty="0">
                          <a:effectLst/>
                        </a:rPr>
                        <a:t>f</a:t>
                      </a:r>
                      <a:r>
                        <a:rPr lang="en-US" sz="2000" spc="5" dirty="0">
                          <a:effectLst/>
                        </a:rPr>
                        <a:t>il</a:t>
                      </a:r>
                      <a:r>
                        <a:rPr lang="en-US" sz="2000" dirty="0">
                          <a:effectLst/>
                        </a:rPr>
                        <a:t>e &amp; </a:t>
                      </a:r>
                      <a:r>
                        <a:rPr lang="en-US" sz="2000" spc="5" dirty="0">
                          <a:effectLst/>
                        </a:rPr>
                        <a:t>t</a:t>
                      </a:r>
                      <a:r>
                        <a:rPr lang="en-US" sz="2000" spc="-5" dirty="0">
                          <a:effectLst/>
                        </a:rPr>
                        <a:t>h</a:t>
                      </a:r>
                      <a:r>
                        <a:rPr lang="en-US" sz="2000" dirty="0">
                          <a:effectLst/>
                        </a:rPr>
                        <a:t>e s</a:t>
                      </a:r>
                      <a:r>
                        <a:rPr lang="en-US" sz="2000" spc="-10" dirty="0">
                          <a:effectLst/>
                        </a:rPr>
                        <a:t>i</a:t>
                      </a:r>
                      <a:r>
                        <a:rPr lang="en-US" sz="2000" spc="5" dirty="0">
                          <a:effectLst/>
                        </a:rPr>
                        <a:t>g</a:t>
                      </a:r>
                      <a:r>
                        <a:rPr lang="en-US" sz="2000" spc="-5" dirty="0">
                          <a:effectLst/>
                        </a:rPr>
                        <a:t>n</a:t>
                      </a:r>
                      <a:r>
                        <a:rPr lang="en-US" sz="2000" spc="5" dirty="0">
                          <a:effectLst/>
                        </a:rPr>
                        <a:t>e</a:t>
                      </a:r>
                      <a:r>
                        <a:rPr lang="en-US" sz="2000" dirty="0">
                          <a:effectLst/>
                        </a:rPr>
                        <a:t>d </a:t>
                      </a:r>
                      <a:r>
                        <a:rPr lang="en-US" sz="2000" spc="5" dirty="0">
                          <a:effectLst/>
                        </a:rPr>
                        <a:t>pd</a:t>
                      </a:r>
                      <a:r>
                        <a:rPr lang="en-US" sz="2000" dirty="0">
                          <a:effectLst/>
                        </a:rPr>
                        <a:t>f</a:t>
                      </a:r>
                      <a:r>
                        <a:rPr lang="en-US" sz="2000" spc="-10" dirty="0">
                          <a:effectLst/>
                        </a:rPr>
                        <a:t> </a:t>
                      </a:r>
                      <a:r>
                        <a:rPr lang="en-US" sz="2000" spc="5" dirty="0">
                          <a:effectLst/>
                        </a:rPr>
                        <a:t>i</a:t>
                      </a:r>
                      <a:r>
                        <a:rPr lang="en-US" sz="2000" dirty="0">
                          <a:effectLst/>
                        </a:rPr>
                        <a:t>s </a:t>
                      </a:r>
                      <a:r>
                        <a:rPr lang="en-US" sz="2000" spc="5" dirty="0">
                          <a:effectLst/>
                        </a:rPr>
                        <a:t>t</a:t>
                      </a:r>
                      <a:r>
                        <a:rPr lang="en-US" sz="2000" dirty="0">
                          <a:effectLst/>
                        </a:rPr>
                        <a:t>o </a:t>
                      </a:r>
                      <a:r>
                        <a:rPr lang="en-US" sz="2000" spc="5" dirty="0">
                          <a:effectLst/>
                        </a:rPr>
                        <a:t>b</a:t>
                      </a:r>
                      <a:r>
                        <a:rPr lang="en-US" sz="2000" dirty="0">
                          <a:effectLst/>
                        </a:rPr>
                        <a:t>e sent</a:t>
                      </a:r>
                      <a:r>
                        <a:rPr lang="en-US" sz="2000" spc="255" dirty="0">
                          <a:effectLst/>
                        </a:rPr>
                        <a:t> </a:t>
                      </a:r>
                      <a:r>
                        <a:rPr lang="en-US" sz="2400" dirty="0">
                          <a:effectLst/>
                        </a:rPr>
                        <a:t>th</a:t>
                      </a:r>
                      <a:r>
                        <a:rPr lang="en-US" sz="2400" spc="-15" dirty="0">
                          <a:effectLst/>
                        </a:rPr>
                        <a:t>r</a:t>
                      </a:r>
                      <a:r>
                        <a:rPr lang="en-US" sz="2400" spc="5" dirty="0">
                          <a:effectLst/>
                        </a:rPr>
                        <a:t>o</a:t>
                      </a:r>
                      <a:r>
                        <a:rPr lang="en-US" sz="2400" spc="-5" dirty="0">
                          <a:effectLst/>
                        </a:rPr>
                        <a:t>ug</a:t>
                      </a:r>
                      <a:r>
                        <a:rPr lang="en-US" sz="2400" dirty="0">
                          <a:effectLst/>
                        </a:rPr>
                        <a:t>h</a:t>
                      </a:r>
                      <a:r>
                        <a:rPr lang="en-US" sz="2400" spc="-5" dirty="0">
                          <a:effectLst/>
                        </a:rPr>
                        <a:t> </a:t>
                      </a:r>
                      <a:r>
                        <a:rPr lang="en-US" sz="2400" spc="5" dirty="0">
                          <a:effectLst/>
                        </a:rPr>
                        <a:t>e</a:t>
                      </a:r>
                      <a:r>
                        <a:rPr lang="en-US" sz="2400" spc="-15" dirty="0">
                          <a:effectLst/>
                        </a:rPr>
                        <a:t>-</a:t>
                      </a:r>
                      <a:r>
                        <a:rPr lang="en-US" sz="2400" spc="5" dirty="0">
                          <a:effectLst/>
                        </a:rPr>
                        <a:t>m</a:t>
                      </a:r>
                      <a:r>
                        <a:rPr lang="en-US" sz="2400" dirty="0">
                          <a:effectLst/>
                        </a:rPr>
                        <a:t>ail</a:t>
                      </a:r>
                      <a:endParaRPr lang="en-US" sz="2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3421752644"/>
                  </a:ext>
                </a:extLst>
              </a:tr>
            </a:tbl>
          </a:graphicData>
        </a:graphic>
      </p:graphicFrame>
    </p:spTree>
    <p:extLst>
      <p:ext uri="{BB962C8B-B14F-4D97-AF65-F5344CB8AC3E}">
        <p14:creationId xmlns:p14="http://schemas.microsoft.com/office/powerpoint/2010/main" val="3684146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236" y="313753"/>
            <a:ext cx="11446076" cy="5016784"/>
          </a:xfrm>
          <a:prstGeom prst="rect">
            <a:avLst/>
          </a:prstGeom>
        </p:spPr>
      </p:pic>
    </p:spTree>
    <p:extLst>
      <p:ext uri="{BB962C8B-B14F-4D97-AF65-F5344CB8AC3E}">
        <p14:creationId xmlns:p14="http://schemas.microsoft.com/office/powerpoint/2010/main" val="3268889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948" y="397935"/>
            <a:ext cx="12146053" cy="4922212"/>
          </a:xfrm>
          <a:prstGeom prst="rect">
            <a:avLst/>
          </a:prstGeom>
        </p:spPr>
      </p:pic>
    </p:spTree>
    <p:extLst>
      <p:ext uri="{BB962C8B-B14F-4D97-AF65-F5344CB8AC3E}">
        <p14:creationId xmlns:p14="http://schemas.microsoft.com/office/powerpoint/2010/main" val="1829123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1081282"/>
              </p:ext>
            </p:extLst>
          </p:nvPr>
        </p:nvGraphicFramePr>
        <p:xfrm>
          <a:off x="457199" y="235133"/>
          <a:ext cx="11573692" cy="6204856"/>
        </p:xfrm>
        <a:graphic>
          <a:graphicData uri="http://schemas.openxmlformats.org/drawingml/2006/table">
            <a:tbl>
              <a:tblPr firstRow="1" firstCol="1" lastRow="1" lastCol="1" bandRow="1" bandCol="1">
                <a:tableStyleId>{5C22544A-7EE6-4342-B048-85BDC9FD1C3A}</a:tableStyleId>
              </a:tblPr>
              <a:tblGrid>
                <a:gridCol w="547947">
                  <a:extLst>
                    <a:ext uri="{9D8B030D-6E8A-4147-A177-3AD203B41FA5}">
                      <a16:colId xmlns="" xmlns:a16="http://schemas.microsoft.com/office/drawing/2014/main" val="4208355113"/>
                    </a:ext>
                  </a:extLst>
                </a:gridCol>
                <a:gridCol w="2325883">
                  <a:extLst>
                    <a:ext uri="{9D8B030D-6E8A-4147-A177-3AD203B41FA5}">
                      <a16:colId xmlns="" xmlns:a16="http://schemas.microsoft.com/office/drawing/2014/main" val="4036409280"/>
                    </a:ext>
                  </a:extLst>
                </a:gridCol>
                <a:gridCol w="718457">
                  <a:extLst>
                    <a:ext uri="{9D8B030D-6E8A-4147-A177-3AD203B41FA5}">
                      <a16:colId xmlns="" xmlns:a16="http://schemas.microsoft.com/office/drawing/2014/main" val="274858627"/>
                    </a:ext>
                  </a:extLst>
                </a:gridCol>
                <a:gridCol w="1617187">
                  <a:extLst>
                    <a:ext uri="{9D8B030D-6E8A-4147-A177-3AD203B41FA5}">
                      <a16:colId xmlns="" xmlns:a16="http://schemas.microsoft.com/office/drawing/2014/main" val="2862088232"/>
                    </a:ext>
                  </a:extLst>
                </a:gridCol>
                <a:gridCol w="2889438">
                  <a:extLst>
                    <a:ext uri="{9D8B030D-6E8A-4147-A177-3AD203B41FA5}">
                      <a16:colId xmlns="" xmlns:a16="http://schemas.microsoft.com/office/drawing/2014/main" val="772629821"/>
                    </a:ext>
                  </a:extLst>
                </a:gridCol>
                <a:gridCol w="3474780">
                  <a:extLst>
                    <a:ext uri="{9D8B030D-6E8A-4147-A177-3AD203B41FA5}">
                      <a16:colId xmlns="" xmlns:a16="http://schemas.microsoft.com/office/drawing/2014/main" val="906273724"/>
                    </a:ext>
                  </a:extLst>
                </a:gridCol>
              </a:tblGrid>
              <a:tr h="893503">
                <a:tc>
                  <a:txBody>
                    <a:bodyPr/>
                    <a:lstStyle/>
                    <a:p>
                      <a:pPr marL="104775" marR="86995" indent="27305">
                        <a:lnSpc>
                          <a:spcPts val="1000"/>
                        </a:lnSpc>
                        <a:spcBef>
                          <a:spcPts val="260"/>
                        </a:spcBef>
                        <a:spcAft>
                          <a:spcPts val="0"/>
                        </a:spcAft>
                      </a:pPr>
                      <a:endParaRPr lang="en-US" sz="2000" spc="-5" dirty="0" smtClean="0">
                        <a:effectLst/>
                        <a:latin typeface="+mn-lt"/>
                        <a:ea typeface="+mn-ea"/>
                      </a:endParaRPr>
                    </a:p>
                    <a:p>
                      <a:pPr marL="104775" marR="86995" indent="27305">
                        <a:lnSpc>
                          <a:spcPts val="1000"/>
                        </a:lnSpc>
                        <a:spcBef>
                          <a:spcPts val="260"/>
                        </a:spcBef>
                        <a:spcAft>
                          <a:spcPts val="0"/>
                        </a:spcAft>
                      </a:pPr>
                      <a:endParaRPr lang="en-US" sz="2000" spc="-5" dirty="0" smtClean="0">
                        <a:effectLst/>
                        <a:latin typeface="+mn-lt"/>
                        <a:ea typeface="+mn-ea"/>
                      </a:endParaRPr>
                    </a:p>
                    <a:p>
                      <a:pPr marL="104775" marR="86995" indent="27305">
                        <a:lnSpc>
                          <a:spcPts val="1000"/>
                        </a:lnSpc>
                        <a:spcBef>
                          <a:spcPts val="260"/>
                        </a:spcBef>
                        <a:spcAft>
                          <a:spcPts val="0"/>
                        </a:spcAft>
                      </a:pPr>
                      <a:r>
                        <a:rPr lang="en-US" sz="2000" spc="-5" dirty="0" smtClean="0">
                          <a:effectLst/>
                          <a:latin typeface="+mn-lt"/>
                          <a:ea typeface="+mn-ea"/>
                        </a:rPr>
                        <a:t>Sl.</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ts val="700"/>
                        </a:lnSpc>
                        <a:spcBef>
                          <a:spcPts val="30"/>
                        </a:spcBef>
                        <a:spcAft>
                          <a:spcPts val="0"/>
                        </a:spcAft>
                      </a:pPr>
                      <a:r>
                        <a:rPr lang="en-US" sz="1800" dirty="0">
                          <a:effectLst/>
                        </a:rPr>
                        <a:t> </a:t>
                      </a:r>
                      <a:endParaRPr lang="en-US" sz="2400" dirty="0">
                        <a:effectLst/>
                      </a:endParaRPr>
                    </a:p>
                    <a:p>
                      <a:pPr marL="659765" marR="660400" algn="ctr">
                        <a:spcBef>
                          <a:spcPts val="0"/>
                        </a:spcBef>
                        <a:spcAft>
                          <a:spcPts val="0"/>
                        </a:spcAft>
                      </a:pPr>
                      <a:r>
                        <a:rPr lang="en-US" sz="2000" spc="-5" dirty="0">
                          <a:effectLst/>
                        </a:rPr>
                        <a:t>Sub</a:t>
                      </a:r>
                      <a:r>
                        <a:rPr lang="en-US" sz="2000" dirty="0">
                          <a:effectLst/>
                        </a:rPr>
                        <a:t>ject</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ts val="700"/>
                        </a:lnSpc>
                        <a:spcBef>
                          <a:spcPts val="30"/>
                        </a:spcBef>
                        <a:spcAft>
                          <a:spcPts val="0"/>
                        </a:spcAft>
                      </a:pPr>
                      <a:r>
                        <a:rPr lang="en-US" sz="1800" dirty="0">
                          <a:effectLst/>
                        </a:rPr>
                        <a:t> </a:t>
                      </a:r>
                      <a:endParaRPr lang="en-US" sz="2400" dirty="0">
                        <a:effectLst/>
                      </a:endParaRPr>
                    </a:p>
                    <a:p>
                      <a:pPr marL="65405" marR="0">
                        <a:spcBef>
                          <a:spcPts val="0"/>
                        </a:spcBef>
                        <a:spcAft>
                          <a:spcPts val="0"/>
                        </a:spcAft>
                      </a:pPr>
                      <a:r>
                        <a:rPr lang="en-US" sz="2000" dirty="0">
                          <a:effectLst/>
                        </a:rPr>
                        <a:t>F</a:t>
                      </a:r>
                      <a:r>
                        <a:rPr lang="en-US" sz="2000" spc="-5" dirty="0">
                          <a:effectLst/>
                        </a:rPr>
                        <a:t>ro</a:t>
                      </a:r>
                      <a:r>
                        <a:rPr lang="en-US" sz="2000" dirty="0">
                          <a:effectLst/>
                        </a:rPr>
                        <a:t>m</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ts val="700"/>
                        </a:lnSpc>
                        <a:spcBef>
                          <a:spcPts val="30"/>
                        </a:spcBef>
                        <a:spcAft>
                          <a:spcPts val="0"/>
                        </a:spcAft>
                      </a:pPr>
                      <a:r>
                        <a:rPr lang="en-US" sz="1800" dirty="0">
                          <a:effectLst/>
                        </a:rPr>
                        <a:t> </a:t>
                      </a:r>
                      <a:endParaRPr lang="en-US" sz="2400" dirty="0">
                        <a:effectLst/>
                      </a:endParaRPr>
                    </a:p>
                    <a:p>
                      <a:pPr marL="270510" marR="0">
                        <a:spcBef>
                          <a:spcPts val="0"/>
                        </a:spcBef>
                        <a:spcAft>
                          <a:spcPts val="0"/>
                        </a:spcAft>
                      </a:pPr>
                      <a:r>
                        <a:rPr lang="en-US" sz="2000" spc="-5" dirty="0">
                          <a:effectLst/>
                        </a:rPr>
                        <a:t>D</a:t>
                      </a:r>
                      <a:r>
                        <a:rPr lang="en-US" sz="2000" dirty="0">
                          <a:effectLst/>
                        </a:rPr>
                        <a:t>a</a:t>
                      </a:r>
                      <a:r>
                        <a:rPr lang="en-US" sz="2000" spc="-5" dirty="0">
                          <a:effectLst/>
                        </a:rPr>
                        <a:t>t</a:t>
                      </a:r>
                      <a:r>
                        <a:rPr lang="en-US" sz="2000" dirty="0">
                          <a:effectLst/>
                        </a:rPr>
                        <a:t>e</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ts val="700"/>
                        </a:lnSpc>
                        <a:spcBef>
                          <a:spcPts val="30"/>
                        </a:spcBef>
                        <a:spcAft>
                          <a:spcPts val="0"/>
                        </a:spcAft>
                      </a:pPr>
                      <a:r>
                        <a:rPr lang="en-US" sz="1800" dirty="0">
                          <a:effectLst/>
                        </a:rPr>
                        <a:t> </a:t>
                      </a:r>
                      <a:endParaRPr lang="en-US" sz="2400" dirty="0">
                        <a:effectLst/>
                      </a:endParaRPr>
                    </a:p>
                    <a:p>
                      <a:pPr marL="635000" marR="639445" algn="ctr">
                        <a:spcBef>
                          <a:spcPts val="0"/>
                        </a:spcBef>
                        <a:spcAft>
                          <a:spcPts val="0"/>
                        </a:spcAft>
                      </a:pPr>
                      <a:r>
                        <a:rPr lang="en-US" sz="2000" dirty="0">
                          <a:effectLst/>
                        </a:rPr>
                        <a:t>To</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ts val="700"/>
                        </a:lnSpc>
                        <a:spcBef>
                          <a:spcPts val="30"/>
                        </a:spcBef>
                        <a:spcAft>
                          <a:spcPts val="0"/>
                        </a:spcAft>
                      </a:pPr>
                      <a:r>
                        <a:rPr lang="en-US" sz="1800" dirty="0">
                          <a:effectLst/>
                        </a:rPr>
                        <a:t> </a:t>
                      </a:r>
                      <a:endParaRPr lang="en-US" sz="2400" dirty="0">
                        <a:effectLst/>
                      </a:endParaRPr>
                    </a:p>
                    <a:p>
                      <a:pPr marL="551180" marR="0">
                        <a:spcBef>
                          <a:spcPts val="0"/>
                        </a:spcBef>
                        <a:spcAft>
                          <a:spcPts val="0"/>
                        </a:spcAft>
                      </a:pPr>
                      <a:r>
                        <a:rPr lang="en-US" sz="2000" dirty="0">
                          <a:effectLst/>
                        </a:rPr>
                        <a:t>M</a:t>
                      </a:r>
                      <a:r>
                        <a:rPr lang="en-US" sz="2000" spc="-5" dirty="0">
                          <a:effectLst/>
                        </a:rPr>
                        <a:t>od</a:t>
                      </a:r>
                      <a:r>
                        <a:rPr lang="en-US" sz="2000" dirty="0">
                          <a:effectLst/>
                        </a:rPr>
                        <a:t>e</a:t>
                      </a:r>
                      <a:r>
                        <a:rPr lang="en-US" sz="2000" spc="5" dirty="0">
                          <a:effectLst/>
                        </a:rPr>
                        <a:t> </a:t>
                      </a:r>
                      <a:r>
                        <a:rPr lang="en-US" sz="2000" spc="-5" dirty="0">
                          <a:effectLst/>
                        </a:rPr>
                        <a:t>o</a:t>
                      </a:r>
                      <a:r>
                        <a:rPr lang="en-US" sz="2000" dirty="0">
                          <a:effectLst/>
                        </a:rPr>
                        <a:t>f</a:t>
                      </a:r>
                      <a:r>
                        <a:rPr lang="en-US" sz="2000" spc="10" dirty="0">
                          <a:effectLst/>
                        </a:rPr>
                        <a:t> </a:t>
                      </a:r>
                      <a:r>
                        <a:rPr lang="en-US" sz="2000" spc="5" dirty="0">
                          <a:effectLst/>
                        </a:rPr>
                        <a:t>R</a:t>
                      </a:r>
                      <a:r>
                        <a:rPr lang="en-US" sz="2000" dirty="0">
                          <a:effectLst/>
                        </a:rPr>
                        <a:t>ep</a:t>
                      </a:r>
                      <a:r>
                        <a:rPr lang="en-US" sz="2000" spc="-10" dirty="0">
                          <a:effectLst/>
                        </a:rPr>
                        <a:t>o</a:t>
                      </a:r>
                      <a:r>
                        <a:rPr lang="en-US" sz="2000" spc="-5" dirty="0">
                          <a:effectLst/>
                        </a:rPr>
                        <a:t>r</a:t>
                      </a:r>
                      <a:r>
                        <a:rPr lang="en-US" sz="2000" dirty="0">
                          <a:effectLst/>
                        </a:rPr>
                        <a:t>ti</a:t>
                      </a:r>
                      <a:r>
                        <a:rPr lang="en-US" sz="2000" spc="10" dirty="0">
                          <a:effectLst/>
                        </a:rPr>
                        <a:t>n</a:t>
                      </a:r>
                      <a:r>
                        <a:rPr lang="en-US" sz="2000" dirty="0">
                          <a:effectLst/>
                        </a:rPr>
                        <a:t>g</a:t>
                      </a:r>
                      <a:endParaRPr lang="en-US" sz="24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1210577612"/>
                  </a:ext>
                </a:extLst>
              </a:tr>
              <a:tr h="2213869">
                <a:tc>
                  <a:txBody>
                    <a:bodyPr/>
                    <a:lstStyle/>
                    <a:p>
                      <a:pPr marL="0" marR="0">
                        <a:lnSpc>
                          <a:spcPts val="900"/>
                        </a:lnSpc>
                        <a:spcBef>
                          <a:spcPts val="50"/>
                        </a:spcBef>
                        <a:spcAft>
                          <a:spcPts val="0"/>
                        </a:spcAft>
                      </a:pPr>
                      <a:r>
                        <a:rPr lang="en-US" sz="1800" b="0" dirty="0">
                          <a:solidFill>
                            <a:schemeClr val="tx1"/>
                          </a:solidFill>
                          <a:effectLst/>
                        </a:rPr>
                        <a:t> </a:t>
                      </a:r>
                      <a:endParaRPr lang="en-US" sz="2000" b="0" dirty="0">
                        <a:solidFill>
                          <a:schemeClr val="tx1"/>
                        </a:solidFill>
                        <a:effectLst/>
                      </a:endParaRPr>
                    </a:p>
                    <a:p>
                      <a:pPr marL="0" marR="0">
                        <a:lnSpc>
                          <a:spcPts val="1000"/>
                        </a:lnSpc>
                        <a:spcBef>
                          <a:spcPts val="0"/>
                        </a:spcBef>
                        <a:spcAft>
                          <a:spcPts val="0"/>
                        </a:spcAft>
                      </a:pPr>
                      <a:r>
                        <a:rPr lang="en-US" sz="2000" b="0" dirty="0">
                          <a:solidFill>
                            <a:schemeClr val="tx1"/>
                          </a:solidFill>
                          <a:effectLst/>
                        </a:rPr>
                        <a:t> </a:t>
                      </a:r>
                    </a:p>
                    <a:p>
                      <a:pPr marL="0" marR="0">
                        <a:lnSpc>
                          <a:spcPts val="1000"/>
                        </a:lnSpc>
                        <a:spcBef>
                          <a:spcPts val="0"/>
                        </a:spcBef>
                        <a:spcAft>
                          <a:spcPts val="0"/>
                        </a:spcAft>
                      </a:pPr>
                      <a:r>
                        <a:rPr lang="en-US" sz="2000" b="0" dirty="0">
                          <a:solidFill>
                            <a:schemeClr val="tx1"/>
                          </a:solidFill>
                          <a:effectLst/>
                        </a:rPr>
                        <a:t> </a:t>
                      </a:r>
                    </a:p>
                    <a:p>
                      <a:pPr marL="0" marR="0">
                        <a:lnSpc>
                          <a:spcPts val="1000"/>
                        </a:lnSpc>
                        <a:spcBef>
                          <a:spcPts val="0"/>
                        </a:spcBef>
                        <a:spcAft>
                          <a:spcPts val="0"/>
                        </a:spcAft>
                      </a:pPr>
                      <a:r>
                        <a:rPr lang="en-US" sz="2000" b="0" dirty="0">
                          <a:solidFill>
                            <a:schemeClr val="tx1"/>
                          </a:solidFill>
                          <a:effectLst/>
                        </a:rPr>
                        <a:t> </a:t>
                      </a:r>
                    </a:p>
                    <a:p>
                      <a:pPr marL="135255" marR="135890" algn="ctr">
                        <a:spcBef>
                          <a:spcPts val="0"/>
                        </a:spcBef>
                        <a:spcAft>
                          <a:spcPts val="0"/>
                        </a:spcAft>
                      </a:pPr>
                      <a:r>
                        <a:rPr lang="en-US" sz="1800" b="0" spc="5" dirty="0">
                          <a:solidFill>
                            <a:schemeClr val="tx1"/>
                          </a:solidFill>
                          <a:effectLst/>
                        </a:rPr>
                        <a:t>1.</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bg2"/>
                    </a:solidFill>
                  </a:tcPr>
                </a:tc>
                <a:tc>
                  <a:txBody>
                    <a:bodyPr/>
                    <a:lstStyle/>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20"/>
                        </a:spcBef>
                        <a:spcAft>
                          <a:spcPts val="0"/>
                        </a:spcAft>
                      </a:pPr>
                      <a:r>
                        <a:rPr lang="en-US" sz="2000" b="0" kern="1200" dirty="0">
                          <a:solidFill>
                            <a:schemeClr val="tx1"/>
                          </a:solidFill>
                          <a:effectLst/>
                          <a:latin typeface="+mn-lt"/>
                          <a:ea typeface="+mn-ea"/>
                          <a:cs typeface="+mn-cs"/>
                        </a:rPr>
                        <a:t> </a:t>
                      </a:r>
                    </a:p>
                    <a:p>
                      <a:pPr marL="64770" marR="44450">
                        <a:lnSpc>
                          <a:spcPct val="115000"/>
                        </a:lnSpc>
                        <a:spcBef>
                          <a:spcPts val="0"/>
                        </a:spcBef>
                        <a:spcAft>
                          <a:spcPts val="0"/>
                        </a:spcAft>
                      </a:pPr>
                      <a:r>
                        <a:rPr lang="en-US" sz="2000" b="0" kern="1200" dirty="0">
                          <a:solidFill>
                            <a:schemeClr val="tx1"/>
                          </a:solidFill>
                          <a:effectLst/>
                          <a:latin typeface="+mn-lt"/>
                          <a:ea typeface="+mn-ea"/>
                          <a:cs typeface="+mn-cs"/>
                        </a:rPr>
                        <a:t>Form 20 (Final Result Sheet) </a:t>
                      </a:r>
                    </a:p>
                    <a:p>
                      <a:pPr marL="64770" marR="0">
                        <a:spcBef>
                          <a:spcPts val="165"/>
                        </a:spcBef>
                        <a:spcAft>
                          <a:spcPts val="0"/>
                        </a:spcAft>
                      </a:pPr>
                      <a:r>
                        <a:rPr lang="en-US" sz="2000" b="0" kern="1200" dirty="0">
                          <a:solidFill>
                            <a:schemeClr val="tx1"/>
                          </a:solidFill>
                          <a:effectLst/>
                          <a:latin typeface="+mn-lt"/>
                          <a:ea typeface="+mn-ea"/>
                          <a:cs typeface="+mn-cs"/>
                        </a:rPr>
                        <a:t> </a:t>
                      </a:r>
                    </a:p>
                  </a:txBody>
                  <a:tcPr marL="0" marR="0" marT="0" marB="0">
                    <a:solidFill>
                      <a:schemeClr val="bg2"/>
                    </a:solidFill>
                  </a:tcPr>
                </a:tc>
                <a:tc>
                  <a:txBody>
                    <a:bodyPr/>
                    <a:lstStyle/>
                    <a:p>
                      <a:pPr marL="0" marR="0">
                        <a:lnSpc>
                          <a:spcPts val="9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104775" marR="0">
                        <a:spcBef>
                          <a:spcPts val="0"/>
                        </a:spcBef>
                        <a:spcAft>
                          <a:spcPts val="0"/>
                        </a:spcAft>
                      </a:pPr>
                      <a:r>
                        <a:rPr lang="en-US" sz="2000" b="0" kern="1200" dirty="0">
                          <a:solidFill>
                            <a:schemeClr val="tx1"/>
                          </a:solidFill>
                          <a:effectLst/>
                          <a:latin typeface="+mn-lt"/>
                          <a:ea typeface="+mn-ea"/>
                          <a:cs typeface="+mn-cs"/>
                        </a:rPr>
                        <a:t>R.O.</a:t>
                      </a:r>
                    </a:p>
                  </a:txBody>
                  <a:tcPr marL="0" marR="0" marT="0" marB="0">
                    <a:solidFill>
                      <a:schemeClr val="bg2"/>
                    </a:solidFill>
                  </a:tcPr>
                </a:tc>
                <a:tc>
                  <a:txBody>
                    <a:bodyPr/>
                    <a:lstStyle/>
                    <a:p>
                      <a:pPr marL="0" marR="0">
                        <a:lnSpc>
                          <a:spcPts val="9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87630" marR="0">
                        <a:spcBef>
                          <a:spcPts val="0"/>
                        </a:spcBef>
                        <a:spcAft>
                          <a:spcPts val="0"/>
                        </a:spcAft>
                      </a:pPr>
                      <a:r>
                        <a:rPr lang="en-US" sz="2000" b="0" kern="1200" dirty="0" smtClean="0">
                          <a:solidFill>
                            <a:schemeClr val="tx1"/>
                          </a:solidFill>
                          <a:effectLst/>
                          <a:latin typeface="+mn-lt"/>
                          <a:ea typeface="+mn-ea"/>
                          <a:cs typeface="+mn-cs"/>
                        </a:rPr>
                        <a:t>On C-Day</a:t>
                      </a:r>
                      <a:endParaRPr lang="en-US" sz="2000" b="0" kern="1200" dirty="0">
                        <a:solidFill>
                          <a:schemeClr val="tx1"/>
                        </a:solidFill>
                        <a:effectLst/>
                        <a:latin typeface="+mn-lt"/>
                        <a:ea typeface="+mn-ea"/>
                        <a:cs typeface="+mn-cs"/>
                      </a:endParaRPr>
                    </a:p>
                  </a:txBody>
                  <a:tcPr marL="0" marR="0" marT="0" marB="0">
                    <a:solidFill>
                      <a:schemeClr val="bg2"/>
                    </a:solidFill>
                  </a:tcPr>
                </a:tc>
                <a:tc>
                  <a:txBody>
                    <a:bodyPr/>
                    <a:lstStyle/>
                    <a:p>
                      <a:pPr marL="0" marR="0">
                        <a:lnSpc>
                          <a:spcPct val="100000"/>
                        </a:lnSpc>
                        <a:spcBef>
                          <a:spcPts val="0"/>
                        </a:spcBef>
                        <a:spcAft>
                          <a:spcPts val="0"/>
                        </a:spcAft>
                      </a:pPr>
                      <a:r>
                        <a:rPr lang="en-US" sz="2000" b="0" kern="1200" dirty="0">
                          <a:solidFill>
                            <a:schemeClr val="tx1"/>
                          </a:solidFill>
                          <a:effectLst/>
                          <a:latin typeface="+mn-lt"/>
                          <a:ea typeface="+mn-ea"/>
                          <a:cs typeface="+mn-cs"/>
                        </a:rPr>
                        <a:t> </a:t>
                      </a:r>
                    </a:p>
                    <a:p>
                      <a:pPr marL="0" marR="0">
                        <a:lnSpc>
                          <a:spcPct val="100000"/>
                        </a:lnSpc>
                        <a:spcBef>
                          <a:spcPts val="0"/>
                        </a:spcBef>
                        <a:spcAft>
                          <a:spcPts val="0"/>
                        </a:spcAft>
                      </a:pPr>
                      <a:r>
                        <a:rPr lang="en-US" sz="2000" b="0" kern="1200" dirty="0">
                          <a:solidFill>
                            <a:schemeClr val="tx1"/>
                          </a:solidFill>
                          <a:effectLst/>
                          <a:latin typeface="+mn-lt"/>
                          <a:ea typeface="+mn-ea"/>
                          <a:cs typeface="+mn-cs"/>
                        </a:rPr>
                        <a:t> </a:t>
                      </a:r>
                    </a:p>
                    <a:p>
                      <a:pPr marL="0" marR="0">
                        <a:lnSpc>
                          <a:spcPct val="100000"/>
                        </a:lnSpc>
                        <a:spcBef>
                          <a:spcPts val="80"/>
                        </a:spcBef>
                        <a:spcAft>
                          <a:spcPts val="0"/>
                        </a:spcAft>
                      </a:pPr>
                      <a:r>
                        <a:rPr lang="en-US" sz="2000" b="0" kern="1200" dirty="0">
                          <a:solidFill>
                            <a:schemeClr val="tx1"/>
                          </a:solidFill>
                          <a:effectLst/>
                          <a:latin typeface="+mn-lt"/>
                          <a:ea typeface="+mn-ea"/>
                          <a:cs typeface="+mn-cs"/>
                        </a:rPr>
                        <a:t> </a:t>
                      </a:r>
                    </a:p>
                    <a:p>
                      <a:pPr marL="69215" marR="0" algn="ctr">
                        <a:lnSpc>
                          <a:spcPct val="100000"/>
                        </a:lnSpc>
                        <a:spcBef>
                          <a:spcPts val="0"/>
                        </a:spcBef>
                        <a:spcAft>
                          <a:spcPts val="0"/>
                        </a:spcAft>
                      </a:pPr>
                      <a:r>
                        <a:rPr lang="en-US" sz="2000" b="0" kern="1200" dirty="0">
                          <a:solidFill>
                            <a:schemeClr val="tx1"/>
                          </a:solidFill>
                          <a:effectLst/>
                          <a:latin typeface="+mn-lt"/>
                          <a:ea typeface="+mn-ea"/>
                          <a:cs typeface="+mn-cs"/>
                        </a:rPr>
                        <a:t>C.E.O. / D.E.O.</a:t>
                      </a:r>
                    </a:p>
                  </a:txBody>
                  <a:tcPr marL="0" marR="0" marT="0" marB="0">
                    <a:solidFill>
                      <a:schemeClr val="bg2"/>
                    </a:solidFill>
                  </a:tcPr>
                </a:tc>
                <a:tc>
                  <a:txBody>
                    <a:bodyPr/>
                    <a:lstStyle/>
                    <a:p>
                      <a:pPr marL="61595" marR="0">
                        <a:lnSpc>
                          <a:spcPct val="100000"/>
                        </a:lnSpc>
                        <a:spcBef>
                          <a:spcPts val="0"/>
                        </a:spcBef>
                        <a:spcAft>
                          <a:spcPts val="0"/>
                        </a:spcAft>
                      </a:pPr>
                      <a:r>
                        <a:rPr lang="en-US" sz="2000" b="0" kern="1200" dirty="0">
                          <a:solidFill>
                            <a:schemeClr val="tx1"/>
                          </a:solidFill>
                          <a:effectLst/>
                          <a:latin typeface="+mn-lt"/>
                          <a:ea typeface="+mn-ea"/>
                          <a:cs typeface="+mn-cs"/>
                        </a:rPr>
                        <a:t>Both the excel file &amp; the signed pdf is to be sent through e-mail and 2 copies, in original, to C.E.O Office through special messenger preferably by the same day and not later than 11.00 am on the next day.</a:t>
                      </a:r>
                    </a:p>
                  </a:txBody>
                  <a:tcPr marL="0" marR="0" marT="0" marB="0">
                    <a:solidFill>
                      <a:schemeClr val="bg2"/>
                    </a:solidFill>
                  </a:tcPr>
                </a:tc>
                <a:extLst>
                  <a:ext uri="{0D108BD9-81ED-4DB2-BD59-A6C34878D82A}">
                    <a16:rowId xmlns="" xmlns:a16="http://schemas.microsoft.com/office/drawing/2014/main" val="2454905506"/>
                  </a:ext>
                </a:extLst>
              </a:tr>
              <a:tr h="3097484">
                <a:tc>
                  <a:txBody>
                    <a:bodyPr/>
                    <a:lstStyle/>
                    <a:p>
                      <a:pPr marL="0" marR="0">
                        <a:lnSpc>
                          <a:spcPts val="1000"/>
                        </a:lnSpc>
                        <a:spcBef>
                          <a:spcPts val="0"/>
                        </a:spcBef>
                        <a:spcAft>
                          <a:spcPts val="0"/>
                        </a:spcAft>
                      </a:pPr>
                      <a:r>
                        <a:rPr lang="en-US" sz="2000" b="0">
                          <a:solidFill>
                            <a:schemeClr val="tx1"/>
                          </a:solidFill>
                          <a:effectLst/>
                        </a:rPr>
                        <a:t> </a:t>
                      </a:r>
                    </a:p>
                    <a:p>
                      <a:pPr marL="0" marR="0">
                        <a:lnSpc>
                          <a:spcPts val="1000"/>
                        </a:lnSpc>
                        <a:spcBef>
                          <a:spcPts val="0"/>
                        </a:spcBef>
                        <a:spcAft>
                          <a:spcPts val="0"/>
                        </a:spcAft>
                      </a:pPr>
                      <a:r>
                        <a:rPr lang="en-US" sz="2000" b="0">
                          <a:solidFill>
                            <a:schemeClr val="tx1"/>
                          </a:solidFill>
                          <a:effectLst/>
                        </a:rPr>
                        <a:t> </a:t>
                      </a:r>
                    </a:p>
                    <a:p>
                      <a:pPr marL="0" marR="0">
                        <a:lnSpc>
                          <a:spcPts val="1000"/>
                        </a:lnSpc>
                        <a:spcBef>
                          <a:spcPts val="0"/>
                        </a:spcBef>
                        <a:spcAft>
                          <a:spcPts val="0"/>
                        </a:spcAft>
                      </a:pPr>
                      <a:r>
                        <a:rPr lang="en-US" sz="2000" b="0">
                          <a:solidFill>
                            <a:schemeClr val="tx1"/>
                          </a:solidFill>
                          <a:effectLst/>
                        </a:rPr>
                        <a:t> </a:t>
                      </a:r>
                    </a:p>
                    <a:p>
                      <a:pPr marL="0" marR="0">
                        <a:lnSpc>
                          <a:spcPts val="1000"/>
                        </a:lnSpc>
                        <a:spcBef>
                          <a:spcPts val="0"/>
                        </a:spcBef>
                        <a:spcAft>
                          <a:spcPts val="0"/>
                        </a:spcAft>
                      </a:pPr>
                      <a:r>
                        <a:rPr lang="en-US" sz="2000" b="0">
                          <a:solidFill>
                            <a:schemeClr val="tx1"/>
                          </a:solidFill>
                          <a:effectLst/>
                        </a:rPr>
                        <a:t> </a:t>
                      </a:r>
                    </a:p>
                    <a:p>
                      <a:pPr marL="0" marR="0">
                        <a:lnSpc>
                          <a:spcPts val="1000"/>
                        </a:lnSpc>
                        <a:spcBef>
                          <a:spcPts val="0"/>
                        </a:spcBef>
                        <a:spcAft>
                          <a:spcPts val="0"/>
                        </a:spcAft>
                      </a:pPr>
                      <a:r>
                        <a:rPr lang="en-US" sz="2000" b="0">
                          <a:solidFill>
                            <a:schemeClr val="tx1"/>
                          </a:solidFill>
                          <a:effectLst/>
                        </a:rPr>
                        <a:t> </a:t>
                      </a:r>
                    </a:p>
                    <a:p>
                      <a:pPr marL="0" marR="0">
                        <a:lnSpc>
                          <a:spcPts val="1300"/>
                        </a:lnSpc>
                        <a:spcBef>
                          <a:spcPts val="75"/>
                        </a:spcBef>
                        <a:spcAft>
                          <a:spcPts val="0"/>
                        </a:spcAft>
                      </a:pPr>
                      <a:r>
                        <a:rPr lang="en-US" sz="2400" b="0">
                          <a:solidFill>
                            <a:schemeClr val="tx1"/>
                          </a:solidFill>
                          <a:effectLst/>
                        </a:rPr>
                        <a:t> </a:t>
                      </a:r>
                      <a:endParaRPr lang="en-US" sz="2000" b="0">
                        <a:solidFill>
                          <a:schemeClr val="tx1"/>
                        </a:solidFill>
                        <a:effectLst/>
                      </a:endParaRPr>
                    </a:p>
                    <a:p>
                      <a:pPr marL="135255" marR="135890" algn="ctr">
                        <a:spcBef>
                          <a:spcPts val="0"/>
                        </a:spcBef>
                        <a:spcAft>
                          <a:spcPts val="0"/>
                        </a:spcAft>
                      </a:pPr>
                      <a:r>
                        <a:rPr lang="en-US" sz="1800" b="0" spc="5">
                          <a:solidFill>
                            <a:schemeClr val="tx1"/>
                          </a:solidFill>
                          <a:effectLst/>
                        </a:rPr>
                        <a:t>2.</a:t>
                      </a:r>
                      <a:endParaRPr lang="en-US" sz="2000" b="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bg2"/>
                    </a:solidFill>
                  </a:tcPr>
                </a:tc>
                <a:tc>
                  <a:txBody>
                    <a:bodyPr/>
                    <a:lstStyle/>
                    <a:p>
                      <a:pPr marL="0" marR="0">
                        <a:lnSpc>
                          <a:spcPts val="700"/>
                        </a:lnSpc>
                        <a:spcBef>
                          <a:spcPts val="1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64770" marR="0">
                        <a:spcBef>
                          <a:spcPts val="0"/>
                        </a:spcBef>
                        <a:spcAft>
                          <a:spcPts val="0"/>
                        </a:spcAft>
                      </a:pPr>
                      <a:r>
                        <a:rPr lang="en-US" sz="2000" b="0" kern="1200" dirty="0">
                          <a:solidFill>
                            <a:schemeClr val="tx1"/>
                          </a:solidFill>
                          <a:effectLst/>
                          <a:latin typeface="+mn-lt"/>
                          <a:ea typeface="+mn-ea"/>
                          <a:cs typeface="+mn-cs"/>
                        </a:rPr>
                        <a:t>Report of Result of Election</a:t>
                      </a:r>
                    </a:p>
                    <a:p>
                      <a:pPr marL="64770" marR="0">
                        <a:spcBef>
                          <a:spcPts val="165"/>
                        </a:spcBef>
                        <a:spcAft>
                          <a:spcPts val="0"/>
                        </a:spcAft>
                      </a:pPr>
                      <a:r>
                        <a:rPr lang="en-US" sz="2000" b="0" kern="1200" dirty="0">
                          <a:solidFill>
                            <a:schemeClr val="tx1"/>
                          </a:solidFill>
                          <a:effectLst/>
                          <a:latin typeface="+mn-lt"/>
                          <a:ea typeface="+mn-ea"/>
                          <a:cs typeface="+mn-cs"/>
                        </a:rPr>
                        <a:t>[Fax message]</a:t>
                      </a:r>
                    </a:p>
                    <a:p>
                      <a:pPr marL="64770" marR="106045">
                        <a:lnSpc>
                          <a:spcPct val="115000"/>
                        </a:lnSpc>
                        <a:spcBef>
                          <a:spcPts val="165"/>
                        </a:spcBef>
                        <a:spcAft>
                          <a:spcPts val="0"/>
                        </a:spcAft>
                      </a:pPr>
                      <a:r>
                        <a:rPr lang="en-US" sz="2000" b="0" kern="1200" dirty="0">
                          <a:solidFill>
                            <a:schemeClr val="tx1"/>
                          </a:solidFill>
                          <a:effectLst/>
                          <a:latin typeface="+mn-lt"/>
                          <a:ea typeface="+mn-ea"/>
                          <a:cs typeface="+mn-cs"/>
                        </a:rPr>
                        <a:t> </a:t>
                      </a:r>
                    </a:p>
                  </a:txBody>
                  <a:tcPr marL="0" marR="0" marT="0" marB="0">
                    <a:solidFill>
                      <a:schemeClr val="bg2"/>
                    </a:solidFill>
                  </a:tcPr>
                </a:tc>
                <a:tc>
                  <a:txBody>
                    <a:bodyPr/>
                    <a:lstStyle/>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0" marR="0">
                        <a:lnSpc>
                          <a:spcPts val="1200"/>
                        </a:lnSpc>
                        <a:spcBef>
                          <a:spcPts val="80"/>
                        </a:spcBef>
                        <a:spcAft>
                          <a:spcPts val="0"/>
                        </a:spcAft>
                      </a:pPr>
                      <a:r>
                        <a:rPr lang="en-US" sz="2000" b="0" kern="1200">
                          <a:solidFill>
                            <a:schemeClr val="tx1"/>
                          </a:solidFill>
                          <a:effectLst/>
                          <a:latin typeface="+mn-lt"/>
                          <a:ea typeface="+mn-ea"/>
                          <a:cs typeface="+mn-cs"/>
                        </a:rPr>
                        <a:t> </a:t>
                      </a:r>
                    </a:p>
                    <a:p>
                      <a:pPr marL="104775" marR="0">
                        <a:spcBef>
                          <a:spcPts val="0"/>
                        </a:spcBef>
                        <a:spcAft>
                          <a:spcPts val="0"/>
                        </a:spcAft>
                      </a:pPr>
                      <a:r>
                        <a:rPr lang="en-US" sz="2000" b="0" kern="1200">
                          <a:solidFill>
                            <a:schemeClr val="tx1"/>
                          </a:solidFill>
                          <a:effectLst/>
                          <a:latin typeface="+mn-lt"/>
                          <a:ea typeface="+mn-ea"/>
                          <a:cs typeface="+mn-cs"/>
                        </a:rPr>
                        <a:t>R.O.</a:t>
                      </a:r>
                    </a:p>
                  </a:txBody>
                  <a:tcPr marL="0" marR="0" marT="0" marB="0">
                    <a:solidFill>
                      <a:schemeClr val="bg2"/>
                    </a:solidFill>
                  </a:tcPr>
                </a:tc>
                <a:tc>
                  <a:txBody>
                    <a:bodyPr/>
                    <a:lstStyle/>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200"/>
                        </a:lnSpc>
                        <a:spcBef>
                          <a:spcPts val="80"/>
                        </a:spcBef>
                        <a:spcAft>
                          <a:spcPts val="0"/>
                        </a:spcAft>
                      </a:pPr>
                      <a:r>
                        <a:rPr lang="en-US" sz="2000" b="0" kern="1200" dirty="0">
                          <a:solidFill>
                            <a:schemeClr val="tx1"/>
                          </a:solidFill>
                          <a:effectLst/>
                          <a:latin typeface="+mn-lt"/>
                          <a:ea typeface="+mn-ea"/>
                          <a:cs typeface="+mn-cs"/>
                        </a:rPr>
                        <a:t> </a:t>
                      </a:r>
                    </a:p>
                    <a:p>
                      <a:pPr marL="87630" marR="0">
                        <a:spcBef>
                          <a:spcPts val="0"/>
                        </a:spcBef>
                        <a:spcAft>
                          <a:spcPts val="0"/>
                        </a:spcAft>
                      </a:pPr>
                      <a:r>
                        <a:rPr lang="en-US" sz="2000" b="0" kern="1200" dirty="0" smtClean="0">
                          <a:solidFill>
                            <a:schemeClr val="tx1"/>
                          </a:solidFill>
                          <a:effectLst/>
                          <a:latin typeface="+mn-lt"/>
                          <a:ea typeface="+mn-ea"/>
                          <a:cs typeface="+mn-cs"/>
                        </a:rPr>
                        <a:t>On C-Day</a:t>
                      </a:r>
                      <a:endParaRPr lang="en-US" sz="2000" b="0" kern="1200" dirty="0">
                        <a:solidFill>
                          <a:schemeClr val="tx1"/>
                        </a:solidFill>
                        <a:effectLst/>
                        <a:latin typeface="+mn-lt"/>
                        <a:ea typeface="+mn-ea"/>
                        <a:cs typeface="+mn-cs"/>
                      </a:endParaRPr>
                    </a:p>
                  </a:txBody>
                  <a:tcPr marL="0" marR="0" marT="0" marB="0">
                    <a:solidFill>
                      <a:schemeClr val="bg2"/>
                    </a:solidFill>
                  </a:tcPr>
                </a:tc>
                <a:tc>
                  <a:txBody>
                    <a:bodyPr/>
                    <a:lstStyle/>
                    <a:p>
                      <a:pPr marL="99695" marR="103505" algn="ctr">
                        <a:lnSpc>
                          <a:spcPct val="100000"/>
                        </a:lnSpc>
                        <a:spcBef>
                          <a:spcPts val="0"/>
                        </a:spcBef>
                        <a:spcAft>
                          <a:spcPts val="0"/>
                        </a:spcAft>
                      </a:pPr>
                      <a:r>
                        <a:rPr lang="en-US" sz="2000" b="0" kern="1200" dirty="0">
                          <a:solidFill>
                            <a:schemeClr val="tx1"/>
                          </a:solidFill>
                          <a:effectLst/>
                          <a:latin typeface="+mn-lt"/>
                          <a:ea typeface="+mn-ea"/>
                          <a:cs typeface="+mn-cs"/>
                        </a:rPr>
                        <a:t>E.C.I. </a:t>
                      </a:r>
                      <a:r>
                        <a:rPr lang="en-US" sz="2000" b="0" kern="1200" dirty="0" smtClean="0">
                          <a:solidFill>
                            <a:schemeClr val="tx1"/>
                          </a:solidFill>
                          <a:effectLst/>
                          <a:latin typeface="+mn-lt"/>
                          <a:ea typeface="+mn-ea"/>
                          <a:cs typeface="+mn-cs"/>
                        </a:rPr>
                        <a:t>/ </a:t>
                      </a:r>
                      <a:r>
                        <a:rPr lang="en-US" sz="2000" b="0" kern="1200" dirty="0">
                          <a:solidFill>
                            <a:schemeClr val="tx1"/>
                          </a:solidFill>
                          <a:effectLst/>
                          <a:latin typeface="+mn-lt"/>
                          <a:ea typeface="+mn-ea"/>
                          <a:cs typeface="+mn-cs"/>
                        </a:rPr>
                        <a:t>Chief Secretary/</a:t>
                      </a:r>
                    </a:p>
                    <a:p>
                      <a:pPr marL="111125" marR="114300" indent="635" algn="ctr">
                        <a:lnSpc>
                          <a:spcPct val="100000"/>
                        </a:lnSpc>
                        <a:spcBef>
                          <a:spcPts val="165"/>
                        </a:spcBef>
                        <a:spcAft>
                          <a:spcPts val="0"/>
                        </a:spcAft>
                      </a:pPr>
                      <a:r>
                        <a:rPr lang="en-US" sz="2000" b="0" kern="1200" dirty="0">
                          <a:solidFill>
                            <a:schemeClr val="tx1"/>
                          </a:solidFill>
                          <a:effectLst/>
                          <a:latin typeface="+mn-lt"/>
                          <a:ea typeface="+mn-ea"/>
                          <a:cs typeface="+mn-cs"/>
                        </a:rPr>
                        <a:t>C.E.O. / D.E.O., Secretary General, </a:t>
                      </a:r>
                      <a:r>
                        <a:rPr lang="en-US" sz="2000" b="0" kern="1200" dirty="0" err="1">
                          <a:solidFill>
                            <a:schemeClr val="tx1"/>
                          </a:solidFill>
                          <a:effectLst/>
                          <a:latin typeface="+mn-lt"/>
                          <a:ea typeface="+mn-ea"/>
                          <a:cs typeface="+mn-cs"/>
                        </a:rPr>
                        <a:t>Lok</a:t>
                      </a:r>
                      <a:r>
                        <a:rPr lang="en-US" sz="2000" b="0" kern="1200" dirty="0">
                          <a:solidFill>
                            <a:schemeClr val="tx1"/>
                          </a:solidFill>
                          <a:effectLst/>
                          <a:latin typeface="+mn-lt"/>
                          <a:ea typeface="+mn-ea"/>
                          <a:cs typeface="+mn-cs"/>
                        </a:rPr>
                        <a:t> Sabha, New Delhi, Ministry of Law &amp; Justice (Legislative </a:t>
                      </a:r>
                      <a:r>
                        <a:rPr lang="en-US" sz="2000" b="0" kern="1200" dirty="0" err="1">
                          <a:solidFill>
                            <a:schemeClr val="tx1"/>
                          </a:solidFill>
                          <a:effectLst/>
                          <a:latin typeface="+mn-lt"/>
                          <a:ea typeface="+mn-ea"/>
                          <a:cs typeface="+mn-cs"/>
                        </a:rPr>
                        <a:t>Deptt</a:t>
                      </a:r>
                      <a:r>
                        <a:rPr lang="en-US" sz="2000" b="0" kern="1200" dirty="0">
                          <a:solidFill>
                            <a:schemeClr val="tx1"/>
                          </a:solidFill>
                          <a:effectLst/>
                          <a:latin typeface="+mn-lt"/>
                          <a:ea typeface="+mn-ea"/>
                          <a:cs typeface="+mn-cs"/>
                        </a:rPr>
                        <a:t>.), Govt. of India, </a:t>
                      </a:r>
                      <a:r>
                        <a:rPr lang="en-US" sz="2000" b="0" kern="1200" dirty="0" err="1">
                          <a:solidFill>
                            <a:schemeClr val="tx1"/>
                          </a:solidFill>
                          <a:effectLst/>
                          <a:latin typeface="+mn-lt"/>
                          <a:ea typeface="+mn-ea"/>
                          <a:cs typeface="+mn-cs"/>
                        </a:rPr>
                        <a:t>Shastri</a:t>
                      </a:r>
                      <a:r>
                        <a:rPr lang="en-US" sz="2000" b="0" kern="1200" dirty="0">
                          <a:solidFill>
                            <a:schemeClr val="tx1"/>
                          </a:solidFill>
                          <a:effectLst/>
                          <a:latin typeface="+mn-lt"/>
                          <a:ea typeface="+mn-ea"/>
                          <a:cs typeface="+mn-cs"/>
                        </a:rPr>
                        <a:t> </a:t>
                      </a:r>
                      <a:r>
                        <a:rPr lang="en-US" sz="2000" b="0" kern="1200" dirty="0" err="1">
                          <a:solidFill>
                            <a:schemeClr val="tx1"/>
                          </a:solidFill>
                          <a:effectLst/>
                          <a:latin typeface="+mn-lt"/>
                          <a:ea typeface="+mn-ea"/>
                          <a:cs typeface="+mn-cs"/>
                        </a:rPr>
                        <a:t>Bhavan</a:t>
                      </a:r>
                      <a:r>
                        <a:rPr lang="en-US" sz="2000" b="0" kern="1200" dirty="0">
                          <a:solidFill>
                            <a:schemeClr val="tx1"/>
                          </a:solidFill>
                          <a:effectLst/>
                          <a:latin typeface="+mn-lt"/>
                          <a:ea typeface="+mn-ea"/>
                          <a:cs typeface="+mn-cs"/>
                        </a:rPr>
                        <a:t>, New Delhi </a:t>
                      </a:r>
                    </a:p>
                  </a:txBody>
                  <a:tcPr marL="0" marR="0" marT="0" marB="0">
                    <a:solidFill>
                      <a:schemeClr val="bg2"/>
                    </a:solidFill>
                  </a:tcPr>
                </a:tc>
                <a:tc>
                  <a:txBody>
                    <a:bodyPr/>
                    <a:lstStyle/>
                    <a:p>
                      <a:pPr marL="0" marR="0">
                        <a:lnSpc>
                          <a:spcPts val="5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61595" marR="78740">
                        <a:lnSpc>
                          <a:spcPct val="115000"/>
                        </a:lnSpc>
                        <a:spcBef>
                          <a:spcPts val="0"/>
                        </a:spcBef>
                        <a:spcAft>
                          <a:spcPts val="0"/>
                        </a:spcAft>
                      </a:pPr>
                      <a:r>
                        <a:rPr lang="en-US" sz="2000" b="0" kern="1200" dirty="0">
                          <a:solidFill>
                            <a:schemeClr val="tx1"/>
                          </a:solidFill>
                          <a:effectLst/>
                          <a:latin typeface="+mn-lt"/>
                          <a:ea typeface="+mn-ea"/>
                          <a:cs typeface="+mn-cs"/>
                        </a:rPr>
                        <a:t>Through FAX and the same may also be sent through email and 2 copies, in original, to C.E.O. Office preferably by the same day and not later than 11.00 am on the next day.</a:t>
                      </a:r>
                    </a:p>
                  </a:txBody>
                  <a:tcPr marL="0" marR="0" marT="0" marB="0">
                    <a:solidFill>
                      <a:schemeClr val="bg2"/>
                    </a:solidFill>
                  </a:tcPr>
                </a:tc>
                <a:extLst>
                  <a:ext uri="{0D108BD9-81ED-4DB2-BD59-A6C34878D82A}">
                    <a16:rowId xmlns="" xmlns:a16="http://schemas.microsoft.com/office/drawing/2014/main" val="3297216448"/>
                  </a:ext>
                </a:extLst>
              </a:tr>
            </a:tbl>
          </a:graphicData>
        </a:graphic>
      </p:graphicFrame>
    </p:spTree>
    <p:extLst>
      <p:ext uri="{BB962C8B-B14F-4D97-AF65-F5344CB8AC3E}">
        <p14:creationId xmlns:p14="http://schemas.microsoft.com/office/powerpoint/2010/main" val="2231233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7427" y="111913"/>
            <a:ext cx="5174674" cy="6467924"/>
          </a:xfrm>
          <a:prstGeom prst="rect">
            <a:avLst/>
          </a:prstGeom>
        </p:spPr>
      </p:pic>
      <p:pic>
        <p:nvPicPr>
          <p:cNvPr id="5" name="Picture 4"/>
          <p:cNvPicPr>
            <a:picLocks noChangeAspect="1"/>
          </p:cNvPicPr>
          <p:nvPr/>
        </p:nvPicPr>
        <p:blipFill>
          <a:blip r:embed="rId3"/>
          <a:stretch>
            <a:fillRect/>
          </a:stretch>
        </p:blipFill>
        <p:spPr>
          <a:xfrm>
            <a:off x="7241141" y="235721"/>
            <a:ext cx="4521369" cy="6220308"/>
          </a:xfrm>
          <a:prstGeom prst="rect">
            <a:avLst/>
          </a:prstGeom>
        </p:spPr>
      </p:pic>
      <p:cxnSp>
        <p:nvCxnSpPr>
          <p:cNvPr id="7" name="Straight Connector 6"/>
          <p:cNvCxnSpPr/>
          <p:nvPr/>
        </p:nvCxnSpPr>
        <p:spPr>
          <a:xfrm>
            <a:off x="5881256" y="111913"/>
            <a:ext cx="103909" cy="67460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443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35303"/>
          <a:stretch/>
        </p:blipFill>
        <p:spPr>
          <a:xfrm>
            <a:off x="1620981" y="222441"/>
            <a:ext cx="8323118" cy="6635561"/>
          </a:xfrm>
          <a:prstGeom prst="rect">
            <a:avLst/>
          </a:prstGeom>
        </p:spPr>
      </p:pic>
    </p:spTree>
    <p:extLst>
      <p:ext uri="{BB962C8B-B14F-4D97-AF65-F5344CB8AC3E}">
        <p14:creationId xmlns:p14="http://schemas.microsoft.com/office/powerpoint/2010/main" val="3487338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3268" r="10075"/>
          <a:stretch/>
        </p:blipFill>
        <p:spPr>
          <a:xfrm>
            <a:off x="353293" y="489957"/>
            <a:ext cx="11635042" cy="5193870"/>
          </a:xfrm>
          <a:prstGeom prst="rect">
            <a:avLst/>
          </a:prstGeom>
        </p:spPr>
      </p:pic>
    </p:spTree>
    <p:extLst>
      <p:ext uri="{BB962C8B-B14F-4D97-AF65-F5344CB8AC3E}">
        <p14:creationId xmlns:p14="http://schemas.microsoft.com/office/powerpoint/2010/main" val="2075039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0128" y="566583"/>
            <a:ext cx="10086581" cy="5397801"/>
          </a:xfrm>
          <a:prstGeom prst="rect">
            <a:avLst/>
          </a:prstGeom>
        </p:spPr>
      </p:pic>
    </p:spTree>
    <p:extLst>
      <p:ext uri="{BB962C8B-B14F-4D97-AF65-F5344CB8AC3E}">
        <p14:creationId xmlns:p14="http://schemas.microsoft.com/office/powerpoint/2010/main" val="38618613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3337" y="1415143"/>
            <a:ext cx="8686800" cy="2313668"/>
          </a:xfrm>
        </p:spPr>
        <p:txBody>
          <a:bodyPr>
            <a:normAutofit/>
          </a:bodyPr>
          <a:lstStyle/>
          <a:p>
            <a:r>
              <a:rPr lang="en-IN" sz="3210" b="1" dirty="0"/>
              <a:t/>
            </a:r>
            <a:br>
              <a:rPr lang="en-IN" sz="3210" b="1" dirty="0"/>
            </a:br>
            <a:r>
              <a:rPr lang="en-US" sz="4800" b="1" dirty="0"/>
              <a:t>Post </a:t>
            </a:r>
            <a:r>
              <a:rPr lang="en-US" sz="4800" b="1" dirty="0" smtClean="0"/>
              <a:t>Counting Matters</a:t>
            </a:r>
            <a:endParaRPr lang="en-IN" b="1" dirty="0"/>
          </a:p>
        </p:txBody>
      </p:sp>
    </p:spTree>
    <p:extLst>
      <p:ext uri="{BB962C8B-B14F-4D97-AF65-F5344CB8AC3E}">
        <p14:creationId xmlns:p14="http://schemas.microsoft.com/office/powerpoint/2010/main" val="425339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752" y="304800"/>
            <a:ext cx="9146648" cy="990600"/>
          </a:xfrm>
        </p:spPr>
        <p:txBody>
          <a:bodyPr>
            <a:normAutofit fontScale="90000"/>
          </a:bodyPr>
          <a:lstStyle/>
          <a:p>
            <a:r>
              <a:rPr lang="en-US" sz="3600" dirty="0"/>
              <a:t/>
            </a:r>
            <a:br>
              <a:rPr lang="en-US" sz="3600" dirty="0"/>
            </a:br>
            <a:r>
              <a:rPr lang="en-US" sz="3100" b="1" dirty="0">
                <a:solidFill>
                  <a:schemeClr val="tx2"/>
                </a:solidFill>
              </a:rPr>
              <a:t>STORAGE OF EVMs &amp; VVPATs AFTER COUNTING OF VOTES</a:t>
            </a:r>
            <a:r>
              <a:rPr lang="en-US" dirty="0"/>
              <a:t/>
            </a:r>
            <a:br>
              <a:rPr lang="en-US" dirty="0"/>
            </a:br>
            <a:endParaRPr lang="en-US" dirty="0"/>
          </a:p>
        </p:txBody>
      </p:sp>
      <p:sp>
        <p:nvSpPr>
          <p:cNvPr id="3" name="Content Placeholder 2"/>
          <p:cNvSpPr>
            <a:spLocks noGrp="1"/>
          </p:cNvSpPr>
          <p:nvPr>
            <p:ph idx="1"/>
          </p:nvPr>
        </p:nvSpPr>
        <p:spPr>
          <a:xfrm>
            <a:off x="535577" y="1136469"/>
            <a:ext cx="10789920" cy="5111931"/>
          </a:xfrm>
        </p:spPr>
        <p:txBody>
          <a:bodyPr>
            <a:noAutofit/>
          </a:bodyPr>
          <a:lstStyle/>
          <a:p>
            <a:pPr algn="just"/>
            <a:r>
              <a:rPr lang="en-US" sz="3200" dirty="0" smtClean="0"/>
              <a:t>After </a:t>
            </a:r>
            <a:r>
              <a:rPr lang="en-US" sz="3200" dirty="0"/>
              <a:t>completion of counting of votes, EVMs and VVPATs containing printed paper slips in its </a:t>
            </a:r>
            <a:r>
              <a:rPr lang="en-US" sz="3200" dirty="0" smtClean="0"/>
              <a:t>Drop box</a:t>
            </a:r>
            <a:r>
              <a:rPr lang="en-US" sz="3200" dirty="0"/>
              <a:t>, shall be kept in the same strong room without removing Power Packs of Control Units </a:t>
            </a:r>
            <a:r>
              <a:rPr lang="en-US" sz="3200" dirty="0" smtClean="0"/>
              <a:t>and Power </a:t>
            </a:r>
            <a:r>
              <a:rPr lang="en-US" sz="3200" dirty="0"/>
              <a:t>Packs </a:t>
            </a:r>
            <a:r>
              <a:rPr lang="en-US" sz="3200" dirty="0" smtClean="0"/>
              <a:t>, </a:t>
            </a:r>
            <a:r>
              <a:rPr lang="en-US" sz="3200" dirty="0"/>
              <a:t>Paper Rolls </a:t>
            </a:r>
            <a:r>
              <a:rPr lang="en-US" sz="3200" dirty="0" smtClean="0"/>
              <a:t> and Ballot Slips of </a:t>
            </a:r>
            <a:r>
              <a:rPr lang="en-US" sz="3200" dirty="0"/>
              <a:t>VVPATs.</a:t>
            </a:r>
          </a:p>
          <a:p>
            <a:pPr algn="just"/>
            <a:r>
              <a:rPr lang="en-US" sz="3200" dirty="0" smtClean="0"/>
              <a:t>The </a:t>
            </a:r>
            <a:r>
              <a:rPr lang="en-US" sz="3200" dirty="0"/>
              <a:t>Strong room shall not be opened till completion of Election Petition (EP) period i.e. </a:t>
            </a:r>
            <a:r>
              <a:rPr lang="en-US" sz="3200" dirty="0" smtClean="0"/>
              <a:t>till EP </a:t>
            </a:r>
            <a:r>
              <a:rPr lang="en-US" sz="3200" dirty="0"/>
              <a:t>list is received from respective High Court.</a:t>
            </a:r>
          </a:p>
          <a:p>
            <a:pPr algn="just"/>
            <a:r>
              <a:rPr lang="en-US" sz="3200" dirty="0" smtClean="0"/>
              <a:t>After </a:t>
            </a:r>
            <a:r>
              <a:rPr lang="en-US" sz="3200" dirty="0"/>
              <a:t>completion of Election Petition Period, the exact EP position should be ascertained </a:t>
            </a:r>
            <a:r>
              <a:rPr lang="en-US" sz="3200" dirty="0" smtClean="0"/>
              <a:t>from High </a:t>
            </a:r>
            <a:r>
              <a:rPr lang="en-US" sz="3200" dirty="0"/>
              <a:t>Court concerned before opening the strong room.</a:t>
            </a:r>
          </a:p>
        </p:txBody>
      </p:sp>
    </p:spTree>
    <p:extLst>
      <p:ext uri="{BB962C8B-B14F-4D97-AF65-F5344CB8AC3E}">
        <p14:creationId xmlns:p14="http://schemas.microsoft.com/office/powerpoint/2010/main" val="1548715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2"/>
          </p:nvPr>
        </p:nvSpPr>
        <p:spPr>
          <a:noFill/>
        </p:spPr>
        <p:txBody>
          <a:bodyPr/>
          <a:lstStyle/>
          <a:p>
            <a:fld id="{DE662C65-89B7-4214-A910-6CAB0E0C4AB4}" type="slidenum">
              <a:rPr lang="en-US" smtClean="0"/>
              <a:pPr/>
              <a:t>36</a:t>
            </a:fld>
            <a:endParaRPr lang="en-US" smtClean="0"/>
          </a:p>
        </p:txBody>
      </p:sp>
      <p:sp>
        <p:nvSpPr>
          <p:cNvPr id="116739" name="Rectangle 2"/>
          <p:cNvSpPr>
            <a:spLocks noChangeArrowheads="1"/>
          </p:cNvSpPr>
          <p:nvPr/>
        </p:nvSpPr>
        <p:spPr bwMode="auto">
          <a:xfrm>
            <a:off x="478971" y="885865"/>
            <a:ext cx="11255829" cy="4893647"/>
          </a:xfrm>
          <a:prstGeom prst="rect">
            <a:avLst/>
          </a:prstGeom>
          <a:noFill/>
          <a:ln w="9525">
            <a:noFill/>
            <a:miter lim="800000"/>
            <a:headEnd/>
            <a:tailEnd/>
          </a:ln>
        </p:spPr>
        <p:txBody>
          <a:bodyPr wrap="square" anchor="ctr">
            <a:spAutoFit/>
          </a:bodyPr>
          <a:lstStyle/>
          <a:p>
            <a:pPr marL="342900" indent="-342900">
              <a:tabLst>
                <a:tab pos="228600" algn="l"/>
              </a:tabLst>
            </a:pPr>
            <a:r>
              <a:rPr lang="en-US" sz="3200" dirty="0">
                <a:solidFill>
                  <a:srgbClr val="FF0000"/>
                </a:solidFill>
              </a:rPr>
              <a:t> </a:t>
            </a:r>
            <a:r>
              <a:rPr lang="en-US" sz="3600" b="1" dirty="0">
                <a:solidFill>
                  <a:srgbClr val="FF0000"/>
                </a:solidFill>
              </a:rPr>
              <a:t>Safe custody of election records / EVM-VVPATs after result</a:t>
            </a:r>
            <a:r>
              <a:rPr lang="en-US" sz="4000" b="1" dirty="0"/>
              <a:t> </a:t>
            </a:r>
          </a:p>
          <a:p>
            <a:pPr marL="342900" indent="-342900">
              <a:tabLst>
                <a:tab pos="228600" algn="l"/>
              </a:tabLst>
            </a:pPr>
            <a:endParaRPr lang="en-US" sz="3600" dirty="0"/>
          </a:p>
          <a:p>
            <a:pPr marL="457200" indent="-457200">
              <a:buFont typeface="Arial" panose="020B0604020202020204" pitchFamily="34" charset="0"/>
              <a:buChar char="•"/>
              <a:tabLst>
                <a:tab pos="228600" algn="l"/>
              </a:tabLst>
            </a:pPr>
            <a:r>
              <a:rPr lang="en-US" sz="4000" dirty="0"/>
              <a:t>Under double lock - one key with DEO and one with </a:t>
            </a:r>
            <a:r>
              <a:rPr lang="en-US" sz="4000" dirty="0" smtClean="0"/>
              <a:t>Dy. DEO</a:t>
            </a:r>
            <a:endParaRPr lang="en-US" sz="4000" dirty="0"/>
          </a:p>
          <a:p>
            <a:pPr marL="457200" indent="-457200">
              <a:buFont typeface="Arial" panose="020B0604020202020204" pitchFamily="34" charset="0"/>
              <a:buChar char="•"/>
              <a:tabLst>
                <a:tab pos="228600" algn="l"/>
              </a:tabLst>
            </a:pPr>
            <a:endParaRPr lang="en-US" sz="4000" dirty="0"/>
          </a:p>
          <a:p>
            <a:pPr marL="457200" indent="-457200">
              <a:buFont typeface="Arial" panose="020B0604020202020204" pitchFamily="34" charset="0"/>
              <a:buChar char="•"/>
              <a:tabLst>
                <a:tab pos="228600" algn="l"/>
              </a:tabLst>
            </a:pPr>
            <a:r>
              <a:rPr lang="en-US" sz="4000" dirty="0"/>
              <a:t>Disposal of record - After expiry of prescribed period</a:t>
            </a:r>
          </a:p>
        </p:txBody>
      </p:sp>
    </p:spTree>
    <p:extLst>
      <p:ext uri="{BB962C8B-B14F-4D97-AF65-F5344CB8AC3E}">
        <p14:creationId xmlns:p14="http://schemas.microsoft.com/office/powerpoint/2010/main" val="2046703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3"/>
          <p:cNvSpPr>
            <a:spLocks noGrp="1"/>
          </p:cNvSpPr>
          <p:nvPr>
            <p:ph type="sldNum" sz="quarter" idx="12"/>
          </p:nvPr>
        </p:nvSpPr>
        <p:spPr>
          <a:noFill/>
        </p:spPr>
        <p:txBody>
          <a:bodyPr/>
          <a:lstStyle/>
          <a:p>
            <a:fld id="{D726AA55-564B-41EC-9FA0-46833FA63817}" type="slidenum">
              <a:rPr lang="en-US" smtClean="0"/>
              <a:pPr/>
              <a:t>37</a:t>
            </a:fld>
            <a:endParaRPr lang="en-US" smtClean="0"/>
          </a:p>
        </p:txBody>
      </p:sp>
      <p:sp>
        <p:nvSpPr>
          <p:cNvPr id="117763" name="Rectangle 2"/>
          <p:cNvSpPr>
            <a:spLocks noChangeArrowheads="1"/>
          </p:cNvSpPr>
          <p:nvPr/>
        </p:nvSpPr>
        <p:spPr bwMode="auto">
          <a:xfrm>
            <a:off x="533399" y="916567"/>
            <a:ext cx="11244943" cy="5079852"/>
          </a:xfrm>
          <a:prstGeom prst="rect">
            <a:avLst/>
          </a:prstGeom>
          <a:noFill/>
          <a:ln w="9525">
            <a:noFill/>
            <a:miter lim="800000"/>
            <a:headEnd/>
            <a:tailEnd/>
          </a:ln>
        </p:spPr>
        <p:txBody>
          <a:bodyPr wrap="square" anchor="ctr">
            <a:spAutoFit/>
          </a:bodyPr>
          <a:lstStyle/>
          <a:p>
            <a:pPr marL="342900" indent="-342900">
              <a:tabLst>
                <a:tab pos="228600" algn="l"/>
              </a:tabLst>
            </a:pPr>
            <a:endParaRPr lang="en-US" sz="2800" dirty="0"/>
          </a:p>
          <a:p>
            <a:pPr marL="342900" indent="-342900">
              <a:tabLst>
                <a:tab pos="228600" algn="l"/>
              </a:tabLst>
            </a:pPr>
            <a:r>
              <a:rPr lang="en-US" sz="2400" dirty="0"/>
              <a:t> </a:t>
            </a:r>
            <a:r>
              <a:rPr lang="en-US" sz="3600" dirty="0">
                <a:solidFill>
                  <a:srgbClr val="FF0000"/>
                </a:solidFill>
              </a:rPr>
              <a:t>Disposal of deposits made by candidates (Sec. 158)</a:t>
            </a:r>
          </a:p>
          <a:p>
            <a:pPr marL="342900" indent="-342900">
              <a:tabLst>
                <a:tab pos="228600" algn="l"/>
              </a:tabLst>
            </a:pPr>
            <a:endParaRPr lang="en-US" sz="1050" dirty="0"/>
          </a:p>
          <a:p>
            <a:pPr marL="342900" indent="-342900">
              <a:lnSpc>
                <a:spcPct val="130000"/>
              </a:lnSpc>
              <a:buFontTx/>
              <a:buAutoNum type="arabicPeriod"/>
              <a:tabLst>
                <a:tab pos="228600" algn="l"/>
              </a:tabLst>
            </a:pPr>
            <a:r>
              <a:rPr lang="en-US" sz="3200" dirty="0"/>
              <a:t>The deposit can be refunded only to the person in whose </a:t>
            </a:r>
            <a:r>
              <a:rPr lang="en-US" sz="3200" dirty="0" err="1"/>
              <a:t>favour</a:t>
            </a:r>
            <a:r>
              <a:rPr lang="en-US" sz="3200" dirty="0"/>
              <a:t> it was made in the treasury or his legal representatives if he is dead.</a:t>
            </a:r>
          </a:p>
          <a:p>
            <a:pPr marL="342900" indent="-342900">
              <a:lnSpc>
                <a:spcPct val="130000"/>
              </a:lnSpc>
              <a:buFontTx/>
              <a:buAutoNum type="arabicPeriod"/>
              <a:tabLst>
                <a:tab pos="228600" algn="l"/>
              </a:tabLst>
            </a:pPr>
            <a:r>
              <a:rPr lang="en-US" sz="3200" dirty="0"/>
              <a:t>The deposit shall be refunded if the conditions laid down u/s 158 of RP Act, 1951 are fulfilled.</a:t>
            </a:r>
          </a:p>
          <a:p>
            <a:pPr marL="342900" indent="-342900">
              <a:lnSpc>
                <a:spcPct val="130000"/>
              </a:lnSpc>
              <a:buFontTx/>
              <a:buAutoNum type="arabicPeriod"/>
              <a:tabLst>
                <a:tab pos="228600" algn="l"/>
              </a:tabLst>
            </a:pPr>
            <a:r>
              <a:rPr lang="en-US" sz="3200" dirty="0"/>
              <a:t>Form of applications for return is given in RO Hand book.</a:t>
            </a:r>
          </a:p>
        </p:txBody>
      </p:sp>
    </p:spTree>
    <p:extLst>
      <p:ext uri="{BB962C8B-B14F-4D97-AF65-F5344CB8AC3E}">
        <p14:creationId xmlns:p14="http://schemas.microsoft.com/office/powerpoint/2010/main" val="4065180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2"/>
          </p:nvPr>
        </p:nvSpPr>
        <p:spPr>
          <a:noFill/>
        </p:spPr>
        <p:txBody>
          <a:bodyPr/>
          <a:lstStyle/>
          <a:p>
            <a:fld id="{DEE7980D-CE62-4CF4-8124-712E8EC4C3B6}" type="slidenum">
              <a:rPr lang="en-US" smtClean="0"/>
              <a:pPr/>
              <a:t>38</a:t>
            </a:fld>
            <a:endParaRPr lang="en-US" smtClean="0"/>
          </a:p>
        </p:txBody>
      </p:sp>
      <p:sp>
        <p:nvSpPr>
          <p:cNvPr id="118787" name="Rectangle 2"/>
          <p:cNvSpPr>
            <a:spLocks noChangeArrowheads="1"/>
          </p:cNvSpPr>
          <p:nvPr/>
        </p:nvSpPr>
        <p:spPr bwMode="auto">
          <a:xfrm>
            <a:off x="332015" y="950089"/>
            <a:ext cx="11571514" cy="4930581"/>
          </a:xfrm>
          <a:prstGeom prst="rect">
            <a:avLst/>
          </a:prstGeom>
          <a:noFill/>
          <a:ln w="9525">
            <a:noFill/>
            <a:miter lim="800000"/>
            <a:headEnd/>
            <a:tailEnd/>
          </a:ln>
        </p:spPr>
        <p:txBody>
          <a:bodyPr wrap="square" anchor="ctr">
            <a:spAutoFit/>
          </a:bodyPr>
          <a:lstStyle/>
          <a:p>
            <a:pPr marL="342900" indent="-342900">
              <a:lnSpc>
                <a:spcPct val="130000"/>
              </a:lnSpc>
              <a:tabLst>
                <a:tab pos="228600" algn="l"/>
                <a:tab pos="457200" algn="l"/>
              </a:tabLst>
            </a:pPr>
            <a:r>
              <a:rPr lang="en-US" sz="2400" dirty="0">
                <a:solidFill>
                  <a:srgbClr val="FF0000"/>
                </a:solidFill>
              </a:rPr>
              <a:t>Disposal of surplus and waste ballot papers</a:t>
            </a:r>
          </a:p>
          <a:p>
            <a:pPr marL="342900" indent="-342900">
              <a:lnSpc>
                <a:spcPct val="130000"/>
              </a:lnSpc>
              <a:tabLst>
                <a:tab pos="228600" algn="l"/>
                <a:tab pos="457200" algn="l"/>
              </a:tabLst>
            </a:pPr>
            <a:endParaRPr lang="en-US" sz="2400" dirty="0">
              <a:solidFill>
                <a:srgbClr val="663300"/>
              </a:solidFill>
            </a:endParaRPr>
          </a:p>
          <a:p>
            <a:pPr marL="342900" indent="-342900" algn="just">
              <a:lnSpc>
                <a:spcPct val="150000"/>
              </a:lnSpc>
              <a:buFontTx/>
              <a:buAutoNum type="arabicPeriod"/>
              <a:tabLst>
                <a:tab pos="228600" algn="l"/>
                <a:tab pos="457200" algn="l"/>
              </a:tabLst>
            </a:pPr>
            <a:r>
              <a:rPr lang="en-US" sz="2400" dirty="0"/>
              <a:t>Directions of Commission given at Para 13 of Ch. XVIII of RO Hand book shall be followed strictly.</a:t>
            </a:r>
          </a:p>
          <a:p>
            <a:pPr marL="342900" indent="-342900" algn="just">
              <a:lnSpc>
                <a:spcPct val="150000"/>
              </a:lnSpc>
              <a:buFontTx/>
              <a:buAutoNum type="arabicPeriod"/>
              <a:tabLst>
                <a:tab pos="228600" algn="l"/>
                <a:tab pos="457200" algn="l"/>
              </a:tabLst>
            </a:pPr>
            <a:r>
              <a:rPr lang="en-US" sz="2400" dirty="0"/>
              <a:t>Superintendent Government Press and Collector / District Magistrate of the district, wherein Govt. Press is situated, shall send a report within a week to the CEO certifying that all surplus and waste ballot papers printed have been destroyed in the prescribed manner. Such consolidated report with certificate shall be submitted onwards to the Commission by the CEO.</a:t>
            </a:r>
          </a:p>
        </p:txBody>
      </p:sp>
    </p:spTree>
    <p:extLst>
      <p:ext uri="{BB962C8B-B14F-4D97-AF65-F5344CB8AC3E}">
        <p14:creationId xmlns:p14="http://schemas.microsoft.com/office/powerpoint/2010/main" val="37771420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28" y="299358"/>
            <a:ext cx="11021785" cy="5818414"/>
          </a:xfrm>
        </p:spPr>
        <p:txBody>
          <a:bodyPr>
            <a:normAutofit/>
          </a:bodyPr>
          <a:lstStyle/>
          <a:p>
            <a:pPr marL="0" indent="0">
              <a:buNone/>
            </a:pPr>
            <a:r>
              <a:rPr lang="en-IN" sz="2250" b="1" dirty="0">
                <a:solidFill>
                  <a:srgbClr val="0070C0"/>
                </a:solidFill>
              </a:rPr>
              <a:t>Period of retention of the Affidavits in Form 26 and the Nomination papers  filed by the candidates.</a:t>
            </a:r>
          </a:p>
          <a:p>
            <a:pPr marL="0" indent="0">
              <a:buNone/>
            </a:pPr>
            <a:r>
              <a:rPr lang="en-IN" sz="2000" b="1" i="1" dirty="0">
                <a:solidFill>
                  <a:srgbClr val="7030A0"/>
                </a:solidFill>
              </a:rPr>
              <a:t>(ECI instruction No 3/ER/ECI/LET/FUNC/JUD/SDR/2016 dated 18</a:t>
            </a:r>
            <a:r>
              <a:rPr lang="en-IN" sz="2000" b="1" i="1" baseline="30000" dirty="0">
                <a:solidFill>
                  <a:srgbClr val="7030A0"/>
                </a:solidFill>
              </a:rPr>
              <a:t>th</a:t>
            </a:r>
            <a:r>
              <a:rPr lang="en-IN" sz="2000" b="1" i="1" dirty="0">
                <a:solidFill>
                  <a:srgbClr val="7030A0"/>
                </a:solidFill>
              </a:rPr>
              <a:t>  August, 2016)</a:t>
            </a:r>
          </a:p>
          <a:p>
            <a:pPr algn="just"/>
            <a:r>
              <a:rPr lang="en-IN" sz="3200" b="1" dirty="0">
                <a:solidFill>
                  <a:srgbClr val="FF0000"/>
                </a:solidFill>
              </a:rPr>
              <a:t>Nomination Papers and </a:t>
            </a:r>
            <a:r>
              <a:rPr lang="en-IN" sz="3200" b="1" dirty="0" smtClean="0">
                <a:solidFill>
                  <a:srgbClr val="FF0000"/>
                </a:solidFill>
              </a:rPr>
              <a:t>Affidavit </a:t>
            </a:r>
            <a:r>
              <a:rPr lang="en-IN" sz="3200" b="1" dirty="0"/>
              <a:t>(Form </a:t>
            </a:r>
            <a:r>
              <a:rPr lang="en-IN" sz="3200" b="1" dirty="0" smtClean="0"/>
              <a:t>26)- </a:t>
            </a:r>
            <a:r>
              <a:rPr lang="en-IN" sz="3200" b="1" dirty="0">
                <a:solidFill>
                  <a:srgbClr val="FF0000"/>
                </a:solidFill>
              </a:rPr>
              <a:t>To retain for a period of 06 (six) years </a:t>
            </a:r>
            <a:r>
              <a:rPr lang="en-IN" sz="3200" b="1" dirty="0"/>
              <a:t>after the completion of elections or till disposal of election petition, if any, or any other suit/petition in any court in which any of the declarations made in any of these documents is under challenge. </a:t>
            </a:r>
          </a:p>
          <a:p>
            <a:pPr algn="just"/>
            <a:r>
              <a:rPr lang="en-IN" sz="3200" b="1" dirty="0"/>
              <a:t>All the </a:t>
            </a:r>
            <a:r>
              <a:rPr lang="en-IN" sz="3200" b="1" dirty="0">
                <a:solidFill>
                  <a:srgbClr val="0079FF"/>
                </a:solidFill>
              </a:rPr>
              <a:t>supporting documents </a:t>
            </a:r>
            <a:r>
              <a:rPr lang="en-IN" sz="3200" b="1" dirty="0"/>
              <a:t>filed by the candidates along with their nomination papers shall also be likewise retained for the </a:t>
            </a:r>
            <a:r>
              <a:rPr lang="en-IN" sz="3200" b="1" dirty="0">
                <a:solidFill>
                  <a:srgbClr val="0079FF"/>
                </a:solidFill>
              </a:rPr>
              <a:t>same period</a:t>
            </a:r>
            <a:r>
              <a:rPr lang="en-IN" sz="3200" b="1" dirty="0"/>
              <a:t>.</a:t>
            </a:r>
          </a:p>
          <a:p>
            <a:pPr marL="0" indent="0" algn="just">
              <a:buNone/>
            </a:pPr>
            <a:endParaRPr lang="en-IN" sz="2000" b="1" dirty="0"/>
          </a:p>
        </p:txBody>
      </p:sp>
    </p:spTree>
    <p:extLst>
      <p:ext uri="{BB962C8B-B14F-4D97-AF65-F5344CB8AC3E}">
        <p14:creationId xmlns:p14="http://schemas.microsoft.com/office/powerpoint/2010/main" val="3046960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87209999"/>
              </p:ext>
            </p:extLst>
          </p:nvPr>
        </p:nvGraphicFramePr>
        <p:xfrm>
          <a:off x="391888" y="182879"/>
          <a:ext cx="11338558" cy="6204857"/>
        </p:xfrm>
        <a:graphic>
          <a:graphicData uri="http://schemas.openxmlformats.org/drawingml/2006/table">
            <a:tbl>
              <a:tblPr firstRow="1" firstCol="1" lastRow="1" lastCol="1" bandRow="1" bandCol="1">
                <a:tableStyleId>{5C22544A-7EE6-4342-B048-85BDC9FD1C3A}</a:tableStyleId>
              </a:tblPr>
              <a:tblGrid>
                <a:gridCol w="698931">
                  <a:extLst>
                    <a:ext uri="{9D8B030D-6E8A-4147-A177-3AD203B41FA5}">
                      <a16:colId xmlns="" xmlns:a16="http://schemas.microsoft.com/office/drawing/2014/main" val="4208355113"/>
                    </a:ext>
                  </a:extLst>
                </a:gridCol>
                <a:gridCol w="2966641">
                  <a:extLst>
                    <a:ext uri="{9D8B030D-6E8A-4147-A177-3AD203B41FA5}">
                      <a16:colId xmlns="" xmlns:a16="http://schemas.microsoft.com/office/drawing/2014/main" val="4036409280"/>
                    </a:ext>
                  </a:extLst>
                </a:gridCol>
                <a:gridCol w="757937">
                  <a:extLst>
                    <a:ext uri="{9D8B030D-6E8A-4147-A177-3AD203B41FA5}">
                      <a16:colId xmlns="" xmlns:a16="http://schemas.microsoft.com/office/drawing/2014/main" val="274858627"/>
                    </a:ext>
                  </a:extLst>
                </a:gridCol>
                <a:gridCol w="1357168">
                  <a:extLst>
                    <a:ext uri="{9D8B030D-6E8A-4147-A177-3AD203B41FA5}">
                      <a16:colId xmlns="" xmlns:a16="http://schemas.microsoft.com/office/drawing/2014/main" val="2862088232"/>
                    </a:ext>
                  </a:extLst>
                </a:gridCol>
                <a:gridCol w="2371485">
                  <a:extLst>
                    <a:ext uri="{9D8B030D-6E8A-4147-A177-3AD203B41FA5}">
                      <a16:colId xmlns="" xmlns:a16="http://schemas.microsoft.com/office/drawing/2014/main" val="772629821"/>
                    </a:ext>
                  </a:extLst>
                </a:gridCol>
                <a:gridCol w="3186396">
                  <a:extLst>
                    <a:ext uri="{9D8B030D-6E8A-4147-A177-3AD203B41FA5}">
                      <a16:colId xmlns="" xmlns:a16="http://schemas.microsoft.com/office/drawing/2014/main" val="906273724"/>
                    </a:ext>
                  </a:extLst>
                </a:gridCol>
              </a:tblGrid>
              <a:tr h="876257">
                <a:tc>
                  <a:txBody>
                    <a:bodyPr/>
                    <a:lstStyle/>
                    <a:p>
                      <a:pPr marL="104775" marR="86995" indent="27305">
                        <a:lnSpc>
                          <a:spcPts val="1000"/>
                        </a:lnSpc>
                        <a:spcBef>
                          <a:spcPts val="260"/>
                        </a:spcBef>
                        <a:spcAft>
                          <a:spcPts val="0"/>
                        </a:spcAft>
                      </a:pPr>
                      <a:endParaRPr lang="en-US" sz="2000" b="1" kern="1200" dirty="0" smtClean="0">
                        <a:solidFill>
                          <a:schemeClr val="lt1"/>
                        </a:solidFill>
                        <a:effectLst/>
                        <a:latin typeface="+mn-lt"/>
                        <a:ea typeface="+mn-ea"/>
                        <a:cs typeface="+mn-cs"/>
                      </a:endParaRPr>
                    </a:p>
                    <a:p>
                      <a:pPr marL="104775" marR="86995" indent="27305">
                        <a:lnSpc>
                          <a:spcPts val="1000"/>
                        </a:lnSpc>
                        <a:spcBef>
                          <a:spcPts val="260"/>
                        </a:spcBef>
                        <a:spcAft>
                          <a:spcPts val="0"/>
                        </a:spcAft>
                      </a:pPr>
                      <a:r>
                        <a:rPr lang="en-US" sz="2000" b="1" kern="1200" dirty="0" smtClean="0">
                          <a:solidFill>
                            <a:schemeClr val="lt1"/>
                          </a:solidFill>
                          <a:effectLst/>
                          <a:latin typeface="+mn-lt"/>
                          <a:ea typeface="+mn-ea"/>
                          <a:cs typeface="+mn-cs"/>
                        </a:rPr>
                        <a:t>Sl.</a:t>
                      </a:r>
                      <a:endParaRPr lang="en-US" sz="2000" b="1" kern="1200" dirty="0">
                        <a:solidFill>
                          <a:schemeClr val="lt1"/>
                        </a:solidFill>
                        <a:effectLst/>
                        <a:latin typeface="+mn-lt"/>
                        <a:ea typeface="+mn-ea"/>
                        <a:cs typeface="+mn-cs"/>
                      </a:endParaRPr>
                    </a:p>
                  </a:txBody>
                  <a:tcPr marL="0" marR="0" marT="0" marB="0"/>
                </a:tc>
                <a:tc>
                  <a:txBody>
                    <a:bodyPr/>
                    <a:lstStyle/>
                    <a:p>
                      <a:pPr marL="0" marR="0">
                        <a:lnSpc>
                          <a:spcPts val="700"/>
                        </a:lnSpc>
                        <a:spcBef>
                          <a:spcPts val="30"/>
                        </a:spcBef>
                        <a:spcAft>
                          <a:spcPts val="0"/>
                        </a:spcAft>
                      </a:pPr>
                      <a:r>
                        <a:rPr lang="en-US" sz="2000" b="1" kern="1200">
                          <a:solidFill>
                            <a:schemeClr val="lt1"/>
                          </a:solidFill>
                          <a:effectLst/>
                          <a:latin typeface="+mn-lt"/>
                          <a:ea typeface="+mn-ea"/>
                          <a:cs typeface="+mn-cs"/>
                        </a:rPr>
                        <a:t> </a:t>
                      </a:r>
                    </a:p>
                    <a:p>
                      <a:pPr marL="659765" marR="660400" algn="ctr">
                        <a:spcBef>
                          <a:spcPts val="0"/>
                        </a:spcBef>
                        <a:spcAft>
                          <a:spcPts val="0"/>
                        </a:spcAft>
                      </a:pPr>
                      <a:r>
                        <a:rPr lang="en-US" sz="2000" b="1" kern="1200">
                          <a:solidFill>
                            <a:schemeClr val="lt1"/>
                          </a:solidFill>
                          <a:effectLst/>
                          <a:latin typeface="+mn-lt"/>
                          <a:ea typeface="+mn-ea"/>
                          <a:cs typeface="+mn-cs"/>
                        </a:rPr>
                        <a:t>Subject</a:t>
                      </a:r>
                    </a:p>
                  </a:txBody>
                  <a:tcPr marL="0" marR="0" marT="0" marB="0"/>
                </a:tc>
                <a:tc>
                  <a:txBody>
                    <a:bodyPr/>
                    <a:lstStyle/>
                    <a:p>
                      <a:pPr marL="0" marR="0">
                        <a:lnSpc>
                          <a:spcPts val="700"/>
                        </a:lnSpc>
                        <a:spcBef>
                          <a:spcPts val="30"/>
                        </a:spcBef>
                        <a:spcAft>
                          <a:spcPts val="0"/>
                        </a:spcAft>
                      </a:pPr>
                      <a:r>
                        <a:rPr lang="en-US" sz="2000" b="1" kern="1200">
                          <a:solidFill>
                            <a:schemeClr val="lt1"/>
                          </a:solidFill>
                          <a:effectLst/>
                          <a:latin typeface="+mn-lt"/>
                          <a:ea typeface="+mn-ea"/>
                          <a:cs typeface="+mn-cs"/>
                        </a:rPr>
                        <a:t> </a:t>
                      </a:r>
                    </a:p>
                    <a:p>
                      <a:pPr marL="65405" marR="0">
                        <a:spcBef>
                          <a:spcPts val="0"/>
                        </a:spcBef>
                        <a:spcAft>
                          <a:spcPts val="0"/>
                        </a:spcAft>
                      </a:pPr>
                      <a:r>
                        <a:rPr lang="en-US" sz="2000" b="1" kern="1200">
                          <a:solidFill>
                            <a:schemeClr val="lt1"/>
                          </a:solidFill>
                          <a:effectLst/>
                          <a:latin typeface="+mn-lt"/>
                          <a:ea typeface="+mn-ea"/>
                          <a:cs typeface="+mn-cs"/>
                        </a:rPr>
                        <a:t>From</a:t>
                      </a:r>
                    </a:p>
                  </a:txBody>
                  <a:tcPr marL="0" marR="0" marT="0" marB="0"/>
                </a:tc>
                <a:tc>
                  <a:txBody>
                    <a:bodyPr/>
                    <a:lstStyle/>
                    <a:p>
                      <a:pPr marL="0" marR="0">
                        <a:lnSpc>
                          <a:spcPts val="700"/>
                        </a:lnSpc>
                        <a:spcBef>
                          <a:spcPts val="30"/>
                        </a:spcBef>
                        <a:spcAft>
                          <a:spcPts val="0"/>
                        </a:spcAft>
                      </a:pPr>
                      <a:r>
                        <a:rPr lang="en-US" sz="2000" b="1" kern="1200">
                          <a:solidFill>
                            <a:schemeClr val="lt1"/>
                          </a:solidFill>
                          <a:effectLst/>
                          <a:latin typeface="+mn-lt"/>
                          <a:ea typeface="+mn-ea"/>
                          <a:cs typeface="+mn-cs"/>
                        </a:rPr>
                        <a:t> </a:t>
                      </a:r>
                    </a:p>
                    <a:p>
                      <a:pPr marL="270510" marR="0">
                        <a:spcBef>
                          <a:spcPts val="0"/>
                        </a:spcBef>
                        <a:spcAft>
                          <a:spcPts val="0"/>
                        </a:spcAft>
                      </a:pPr>
                      <a:r>
                        <a:rPr lang="en-US" sz="2000" b="1" kern="1200">
                          <a:solidFill>
                            <a:schemeClr val="lt1"/>
                          </a:solidFill>
                          <a:effectLst/>
                          <a:latin typeface="+mn-lt"/>
                          <a:ea typeface="+mn-ea"/>
                          <a:cs typeface="+mn-cs"/>
                        </a:rPr>
                        <a:t>Date</a:t>
                      </a:r>
                    </a:p>
                  </a:txBody>
                  <a:tcPr marL="0" marR="0" marT="0" marB="0"/>
                </a:tc>
                <a:tc>
                  <a:txBody>
                    <a:bodyPr/>
                    <a:lstStyle/>
                    <a:p>
                      <a:pPr marL="0" marR="0">
                        <a:lnSpc>
                          <a:spcPts val="700"/>
                        </a:lnSpc>
                        <a:spcBef>
                          <a:spcPts val="30"/>
                        </a:spcBef>
                        <a:spcAft>
                          <a:spcPts val="0"/>
                        </a:spcAft>
                      </a:pPr>
                      <a:r>
                        <a:rPr lang="en-US" sz="2000" b="1" kern="1200" dirty="0">
                          <a:solidFill>
                            <a:schemeClr val="lt1"/>
                          </a:solidFill>
                          <a:effectLst/>
                          <a:latin typeface="+mn-lt"/>
                          <a:ea typeface="+mn-ea"/>
                          <a:cs typeface="+mn-cs"/>
                        </a:rPr>
                        <a:t> </a:t>
                      </a:r>
                    </a:p>
                    <a:p>
                      <a:pPr marL="635000" marR="639445" algn="ctr">
                        <a:spcBef>
                          <a:spcPts val="0"/>
                        </a:spcBef>
                        <a:spcAft>
                          <a:spcPts val="0"/>
                        </a:spcAft>
                      </a:pPr>
                      <a:r>
                        <a:rPr lang="en-US" sz="2000" b="1" kern="1200" dirty="0">
                          <a:solidFill>
                            <a:schemeClr val="lt1"/>
                          </a:solidFill>
                          <a:effectLst/>
                          <a:latin typeface="+mn-lt"/>
                          <a:ea typeface="+mn-ea"/>
                          <a:cs typeface="+mn-cs"/>
                        </a:rPr>
                        <a:t>To</a:t>
                      </a:r>
                    </a:p>
                  </a:txBody>
                  <a:tcPr marL="0" marR="0" marT="0" marB="0"/>
                </a:tc>
                <a:tc>
                  <a:txBody>
                    <a:bodyPr/>
                    <a:lstStyle/>
                    <a:p>
                      <a:pPr marL="0" marR="0">
                        <a:lnSpc>
                          <a:spcPts val="700"/>
                        </a:lnSpc>
                        <a:spcBef>
                          <a:spcPts val="30"/>
                        </a:spcBef>
                        <a:spcAft>
                          <a:spcPts val="0"/>
                        </a:spcAft>
                      </a:pPr>
                      <a:r>
                        <a:rPr lang="en-US" sz="2000" b="1" kern="1200" dirty="0">
                          <a:solidFill>
                            <a:schemeClr val="lt1"/>
                          </a:solidFill>
                          <a:effectLst/>
                          <a:latin typeface="+mn-lt"/>
                          <a:ea typeface="+mn-ea"/>
                          <a:cs typeface="+mn-cs"/>
                        </a:rPr>
                        <a:t> </a:t>
                      </a:r>
                    </a:p>
                    <a:p>
                      <a:pPr marL="551180" marR="0">
                        <a:spcBef>
                          <a:spcPts val="0"/>
                        </a:spcBef>
                        <a:spcAft>
                          <a:spcPts val="0"/>
                        </a:spcAft>
                      </a:pPr>
                      <a:r>
                        <a:rPr lang="en-US" sz="2000" b="1" kern="1200" dirty="0">
                          <a:solidFill>
                            <a:schemeClr val="lt1"/>
                          </a:solidFill>
                          <a:effectLst/>
                          <a:latin typeface="+mn-lt"/>
                          <a:ea typeface="+mn-ea"/>
                          <a:cs typeface="+mn-cs"/>
                        </a:rPr>
                        <a:t>Mode of Reporting</a:t>
                      </a:r>
                    </a:p>
                  </a:txBody>
                  <a:tcPr marL="0" marR="0" marT="0" marB="0"/>
                </a:tc>
                <a:extLst>
                  <a:ext uri="{0D108BD9-81ED-4DB2-BD59-A6C34878D82A}">
                    <a16:rowId xmlns="" xmlns:a16="http://schemas.microsoft.com/office/drawing/2014/main" val="1210577612"/>
                  </a:ext>
                </a:extLst>
              </a:tr>
              <a:tr h="2513921">
                <a:tc>
                  <a:txBody>
                    <a:bodyPr/>
                    <a:lstStyle/>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100"/>
                        </a:lnSpc>
                        <a:spcBef>
                          <a:spcPts val="45"/>
                        </a:spcBef>
                        <a:spcAft>
                          <a:spcPts val="0"/>
                        </a:spcAft>
                      </a:pPr>
                      <a:r>
                        <a:rPr lang="en-US" sz="2000" b="0" kern="1200" dirty="0">
                          <a:solidFill>
                            <a:schemeClr val="tx1"/>
                          </a:solidFill>
                          <a:effectLst/>
                          <a:latin typeface="+mn-lt"/>
                          <a:ea typeface="+mn-ea"/>
                          <a:cs typeface="+mn-cs"/>
                        </a:rPr>
                        <a:t> </a:t>
                      </a:r>
                    </a:p>
                    <a:p>
                      <a:pPr marL="135255" marR="135890" algn="ctr">
                        <a:spcBef>
                          <a:spcPts val="0"/>
                        </a:spcBef>
                        <a:spcAft>
                          <a:spcPts val="0"/>
                        </a:spcAft>
                      </a:pPr>
                      <a:r>
                        <a:rPr lang="en-US" sz="2000" b="0" kern="1200" dirty="0">
                          <a:solidFill>
                            <a:schemeClr val="tx1"/>
                          </a:solidFill>
                          <a:effectLst/>
                          <a:latin typeface="+mn-lt"/>
                          <a:ea typeface="+mn-ea"/>
                          <a:cs typeface="+mn-cs"/>
                        </a:rPr>
                        <a:t>3.</a:t>
                      </a:r>
                    </a:p>
                  </a:txBody>
                  <a:tcPr marL="0" marR="0" marT="0" marB="0">
                    <a:solidFill>
                      <a:schemeClr val="bg2"/>
                    </a:solidFill>
                  </a:tcPr>
                </a:tc>
                <a:tc>
                  <a:txBody>
                    <a:bodyPr/>
                    <a:lstStyle/>
                    <a:p>
                      <a:pPr marL="0" marR="0">
                        <a:lnSpc>
                          <a:spcPts val="900"/>
                        </a:lnSpc>
                        <a:spcBef>
                          <a:spcPts val="0"/>
                        </a:spcBef>
                        <a:spcAft>
                          <a:spcPts val="0"/>
                        </a:spcAft>
                      </a:pPr>
                      <a:r>
                        <a:rPr lang="en-US" sz="2000" b="0" kern="1200" dirty="0">
                          <a:solidFill>
                            <a:schemeClr val="tx1"/>
                          </a:solidFill>
                          <a:effectLst/>
                          <a:latin typeface="+mn-lt"/>
                          <a:ea typeface="+mn-ea"/>
                          <a:cs typeface="+mn-cs"/>
                        </a:rPr>
                        <a:t> </a:t>
                      </a:r>
                    </a:p>
                    <a:p>
                      <a:pPr marL="64770" marR="237490" algn="just">
                        <a:lnSpc>
                          <a:spcPct val="115000"/>
                        </a:lnSpc>
                        <a:spcBef>
                          <a:spcPts val="0"/>
                        </a:spcBef>
                        <a:spcAft>
                          <a:spcPts val="0"/>
                        </a:spcAft>
                      </a:pPr>
                      <a:r>
                        <a:rPr lang="en-US" sz="2000" b="0" kern="1200" dirty="0">
                          <a:solidFill>
                            <a:schemeClr val="tx1"/>
                          </a:solidFill>
                          <a:effectLst/>
                          <a:latin typeface="+mn-lt"/>
                          <a:ea typeface="+mn-ea"/>
                          <a:cs typeface="+mn-cs"/>
                        </a:rPr>
                        <a:t>Form </a:t>
                      </a:r>
                      <a:r>
                        <a:rPr lang="en-US" sz="2000" b="0" kern="1200" dirty="0" smtClean="0">
                          <a:solidFill>
                            <a:schemeClr val="tx1"/>
                          </a:solidFill>
                          <a:effectLst/>
                          <a:latin typeface="+mn-lt"/>
                          <a:ea typeface="+mn-ea"/>
                          <a:cs typeface="+mn-cs"/>
                        </a:rPr>
                        <a:t>21C </a:t>
                      </a:r>
                      <a:r>
                        <a:rPr lang="en-US" sz="2000" b="0" kern="1200" dirty="0">
                          <a:solidFill>
                            <a:schemeClr val="tx1"/>
                          </a:solidFill>
                          <a:effectLst/>
                          <a:latin typeface="+mn-lt"/>
                          <a:ea typeface="+mn-ea"/>
                          <a:cs typeface="+mn-cs"/>
                        </a:rPr>
                        <a:t>(Declaration of Result under section 66 of R.P. Act, 1951)</a:t>
                      </a:r>
                    </a:p>
                    <a:p>
                      <a:pPr marL="64770" marR="681990" algn="just">
                        <a:spcBef>
                          <a:spcPts val="155"/>
                        </a:spcBef>
                        <a:spcAft>
                          <a:spcPts val="0"/>
                        </a:spcAft>
                      </a:pPr>
                      <a:r>
                        <a:rPr lang="en-US" sz="2000" b="0" kern="1200" dirty="0">
                          <a:solidFill>
                            <a:schemeClr val="tx1"/>
                          </a:solidFill>
                          <a:effectLst/>
                          <a:latin typeface="+mn-lt"/>
                          <a:ea typeface="+mn-ea"/>
                          <a:cs typeface="+mn-cs"/>
                        </a:rPr>
                        <a:t> </a:t>
                      </a:r>
                    </a:p>
                  </a:txBody>
                  <a:tcPr marL="0" marR="0" marT="0" marB="0">
                    <a:solidFill>
                      <a:schemeClr val="bg2"/>
                    </a:solidFill>
                  </a:tcPr>
                </a:tc>
                <a:tc>
                  <a:txBody>
                    <a:bodyPr/>
                    <a:lstStyle/>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50"/>
                        </a:spcBef>
                        <a:spcAft>
                          <a:spcPts val="0"/>
                        </a:spcAft>
                      </a:pPr>
                      <a:r>
                        <a:rPr lang="en-US" sz="2000" b="0" kern="1200" dirty="0">
                          <a:solidFill>
                            <a:schemeClr val="tx1"/>
                          </a:solidFill>
                          <a:effectLst/>
                          <a:latin typeface="+mn-lt"/>
                          <a:ea typeface="+mn-ea"/>
                          <a:cs typeface="+mn-cs"/>
                        </a:rPr>
                        <a:t> </a:t>
                      </a:r>
                    </a:p>
                    <a:p>
                      <a:pPr marL="104775" marR="0">
                        <a:spcBef>
                          <a:spcPts val="0"/>
                        </a:spcBef>
                        <a:spcAft>
                          <a:spcPts val="0"/>
                        </a:spcAft>
                      </a:pPr>
                      <a:r>
                        <a:rPr lang="en-US" sz="2000" b="0" kern="1200" dirty="0">
                          <a:solidFill>
                            <a:schemeClr val="tx1"/>
                          </a:solidFill>
                          <a:effectLst/>
                          <a:latin typeface="+mn-lt"/>
                          <a:ea typeface="+mn-ea"/>
                          <a:cs typeface="+mn-cs"/>
                        </a:rPr>
                        <a:t>R.O.</a:t>
                      </a:r>
                    </a:p>
                  </a:txBody>
                  <a:tcPr marL="0" marR="0" marT="0" marB="0">
                    <a:solidFill>
                      <a:schemeClr val="bg2"/>
                    </a:solidFill>
                  </a:tcPr>
                </a:tc>
                <a:tc>
                  <a:txBody>
                    <a:bodyPr/>
                    <a:lstStyle/>
                    <a:p>
                      <a:pPr marL="87630" marR="0" lvl="0" indent="0" algn="ctr" defTabSz="91438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87630" marR="0" lvl="0" indent="0" algn="ctr" defTabSz="91438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On C-Day</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solidFill>
                      <a:schemeClr val="bg2"/>
                    </a:solidFill>
                  </a:tcPr>
                </a:tc>
                <a:tc>
                  <a:txBody>
                    <a:bodyPr/>
                    <a:lstStyle/>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ct val="115000"/>
                        </a:lnSpc>
                        <a:spcBef>
                          <a:spcPts val="0"/>
                        </a:spcBef>
                        <a:spcAft>
                          <a:spcPts val="0"/>
                        </a:spcAft>
                      </a:pPr>
                      <a:r>
                        <a:rPr lang="en-US" sz="2000" b="0" kern="1200" dirty="0">
                          <a:solidFill>
                            <a:schemeClr val="tx1"/>
                          </a:solidFill>
                          <a:effectLst/>
                          <a:latin typeface="+mn-lt"/>
                          <a:ea typeface="+mn-ea"/>
                          <a:cs typeface="+mn-cs"/>
                        </a:rPr>
                        <a:t>C.S. / C.E.O./ D.E.O., Secretary General, </a:t>
                      </a:r>
                      <a:r>
                        <a:rPr lang="en-US" sz="2000" b="0" kern="1200" dirty="0" err="1">
                          <a:solidFill>
                            <a:schemeClr val="tx1"/>
                          </a:solidFill>
                          <a:effectLst/>
                          <a:latin typeface="+mn-lt"/>
                          <a:ea typeface="+mn-ea"/>
                          <a:cs typeface="+mn-cs"/>
                        </a:rPr>
                        <a:t>Lok</a:t>
                      </a:r>
                      <a:r>
                        <a:rPr lang="en-US" sz="2000" b="0" kern="1200" dirty="0">
                          <a:solidFill>
                            <a:schemeClr val="tx1"/>
                          </a:solidFill>
                          <a:effectLst/>
                          <a:latin typeface="+mn-lt"/>
                          <a:ea typeface="+mn-ea"/>
                          <a:cs typeface="+mn-cs"/>
                        </a:rPr>
                        <a:t> Sabha, New Delhi </a:t>
                      </a:r>
                    </a:p>
                  </a:txBody>
                  <a:tcPr marL="0" marR="0" marT="0" marB="0">
                    <a:solidFill>
                      <a:schemeClr val="bg2"/>
                    </a:solidFill>
                  </a:tcPr>
                </a:tc>
                <a:tc>
                  <a:txBody>
                    <a:bodyPr/>
                    <a:lstStyle/>
                    <a:p>
                      <a:pPr marL="61595" marR="0" algn="l">
                        <a:lnSpc>
                          <a:spcPct val="100000"/>
                        </a:lnSpc>
                        <a:spcBef>
                          <a:spcPts val="0"/>
                        </a:spcBef>
                        <a:spcAft>
                          <a:spcPts val="0"/>
                        </a:spcAft>
                      </a:pPr>
                      <a:r>
                        <a:rPr lang="en-US" sz="2000" b="0" kern="1200" dirty="0">
                          <a:solidFill>
                            <a:schemeClr val="tx1"/>
                          </a:solidFill>
                          <a:effectLst/>
                          <a:latin typeface="+mn-lt"/>
                          <a:ea typeface="+mn-ea"/>
                          <a:cs typeface="+mn-cs"/>
                        </a:rPr>
                        <a:t>The signed pdf is to be sent </a:t>
                      </a:r>
                      <a:r>
                        <a:rPr lang="en-US" sz="2000" b="0" kern="1200" dirty="0" smtClean="0">
                          <a:solidFill>
                            <a:schemeClr val="tx1"/>
                          </a:solidFill>
                          <a:effectLst/>
                          <a:latin typeface="+mn-lt"/>
                          <a:ea typeface="+mn-ea"/>
                          <a:cs typeface="+mn-cs"/>
                        </a:rPr>
                        <a:t>through e-mail </a:t>
                      </a:r>
                      <a:r>
                        <a:rPr lang="en-US" sz="2000" b="0" kern="1200" dirty="0">
                          <a:solidFill>
                            <a:schemeClr val="tx1"/>
                          </a:solidFill>
                          <a:effectLst/>
                          <a:latin typeface="+mn-lt"/>
                          <a:ea typeface="+mn-ea"/>
                          <a:cs typeface="+mn-cs"/>
                        </a:rPr>
                        <a:t>and 3 copies, in original, to C.E.O Office through special messenger preferably by the same day and not later than 11.00 am on the next day</a:t>
                      </a:r>
                    </a:p>
                  </a:txBody>
                  <a:tcPr marL="0" marR="0" marT="0" marB="0">
                    <a:solidFill>
                      <a:schemeClr val="bg2"/>
                    </a:solidFill>
                  </a:tcPr>
                </a:tc>
                <a:extLst>
                  <a:ext uri="{0D108BD9-81ED-4DB2-BD59-A6C34878D82A}">
                    <a16:rowId xmlns="" xmlns:a16="http://schemas.microsoft.com/office/drawing/2014/main" val="2672456311"/>
                  </a:ext>
                </a:extLst>
              </a:tr>
              <a:tr h="2814679">
                <a:tc>
                  <a:txBody>
                    <a:bodyPr/>
                    <a:lstStyle/>
                    <a:p>
                      <a:pPr marL="0" marR="0">
                        <a:lnSpc>
                          <a:spcPts val="500"/>
                        </a:lnSpc>
                        <a:spcBef>
                          <a:spcPts val="5"/>
                        </a:spcBef>
                        <a:spcAft>
                          <a:spcPts val="0"/>
                        </a:spcAft>
                      </a:pPr>
                      <a:r>
                        <a:rPr lang="en-US" sz="2000" b="0" kern="1200">
                          <a:solidFill>
                            <a:schemeClr val="tx1"/>
                          </a:solidFill>
                          <a:effectLst/>
                          <a:latin typeface="+mn-lt"/>
                          <a:ea typeface="+mn-ea"/>
                          <a:cs typeface="+mn-cs"/>
                        </a:rPr>
                        <a:t> </a:t>
                      </a:r>
                    </a:p>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135255" marR="135890" algn="ctr">
                        <a:spcBef>
                          <a:spcPts val="0"/>
                        </a:spcBef>
                        <a:spcAft>
                          <a:spcPts val="0"/>
                        </a:spcAft>
                      </a:pPr>
                      <a:r>
                        <a:rPr lang="en-US" sz="2000" b="0" kern="1200">
                          <a:solidFill>
                            <a:schemeClr val="tx1"/>
                          </a:solidFill>
                          <a:effectLst/>
                          <a:latin typeface="+mn-lt"/>
                          <a:ea typeface="+mn-ea"/>
                          <a:cs typeface="+mn-cs"/>
                        </a:rPr>
                        <a:t>4.</a:t>
                      </a:r>
                    </a:p>
                  </a:txBody>
                  <a:tcPr marL="0" marR="0" marT="0" marB="0">
                    <a:solidFill>
                      <a:schemeClr val="bg2"/>
                    </a:solidFill>
                  </a:tcPr>
                </a:tc>
                <a:tc>
                  <a:txBody>
                    <a:bodyPr/>
                    <a:lstStyle/>
                    <a:p>
                      <a:pPr marL="64770" marR="0">
                        <a:spcBef>
                          <a:spcPts val="275"/>
                        </a:spcBef>
                        <a:spcAft>
                          <a:spcPts val="0"/>
                        </a:spcAft>
                      </a:pPr>
                      <a:r>
                        <a:rPr lang="en-US" sz="2000" b="0" kern="1200">
                          <a:solidFill>
                            <a:schemeClr val="tx1"/>
                          </a:solidFill>
                          <a:effectLst/>
                          <a:latin typeface="+mn-lt"/>
                          <a:ea typeface="+mn-ea"/>
                          <a:cs typeface="+mn-cs"/>
                        </a:rPr>
                        <a:t>Form 21E (Return of</a:t>
                      </a:r>
                    </a:p>
                    <a:p>
                      <a:pPr marL="64770" marR="0">
                        <a:spcBef>
                          <a:spcPts val="155"/>
                        </a:spcBef>
                        <a:spcAft>
                          <a:spcPts val="0"/>
                        </a:spcAft>
                      </a:pPr>
                      <a:r>
                        <a:rPr lang="en-US" sz="2000" b="0" kern="1200">
                          <a:solidFill>
                            <a:schemeClr val="tx1"/>
                          </a:solidFill>
                          <a:effectLst/>
                          <a:latin typeface="+mn-lt"/>
                          <a:ea typeface="+mn-ea"/>
                          <a:cs typeface="+mn-cs"/>
                        </a:rPr>
                        <a:t>Election)</a:t>
                      </a:r>
                    </a:p>
                    <a:p>
                      <a:pPr marL="64770" marR="0">
                        <a:spcBef>
                          <a:spcPts val="165"/>
                        </a:spcBef>
                        <a:spcAft>
                          <a:spcPts val="0"/>
                        </a:spcAft>
                      </a:pPr>
                      <a:r>
                        <a:rPr lang="en-US" sz="2000" b="0" kern="1200">
                          <a:solidFill>
                            <a:schemeClr val="tx1"/>
                          </a:solidFill>
                          <a:effectLst/>
                          <a:latin typeface="+mn-lt"/>
                          <a:ea typeface="+mn-ea"/>
                          <a:cs typeface="+mn-cs"/>
                        </a:rPr>
                        <a:t> </a:t>
                      </a:r>
                    </a:p>
                  </a:txBody>
                  <a:tcPr marL="0" marR="0" marT="0" marB="0">
                    <a:solidFill>
                      <a:schemeClr val="bg2"/>
                    </a:solidFill>
                  </a:tcPr>
                </a:tc>
                <a:tc>
                  <a:txBody>
                    <a:bodyPr/>
                    <a:lstStyle/>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0" marR="0">
                        <a:lnSpc>
                          <a:spcPts val="1400"/>
                        </a:lnSpc>
                        <a:spcBef>
                          <a:spcPts val="20"/>
                        </a:spcBef>
                        <a:spcAft>
                          <a:spcPts val="0"/>
                        </a:spcAft>
                      </a:pPr>
                      <a:r>
                        <a:rPr lang="en-US" sz="2000" b="0" kern="1200">
                          <a:solidFill>
                            <a:schemeClr val="tx1"/>
                          </a:solidFill>
                          <a:effectLst/>
                          <a:latin typeface="+mn-lt"/>
                          <a:ea typeface="+mn-ea"/>
                          <a:cs typeface="+mn-cs"/>
                        </a:rPr>
                        <a:t> </a:t>
                      </a:r>
                    </a:p>
                    <a:p>
                      <a:pPr marL="104775" marR="0">
                        <a:spcBef>
                          <a:spcPts val="0"/>
                        </a:spcBef>
                        <a:spcAft>
                          <a:spcPts val="0"/>
                        </a:spcAft>
                      </a:pPr>
                      <a:r>
                        <a:rPr lang="en-US" sz="2000" b="0" kern="1200">
                          <a:solidFill>
                            <a:schemeClr val="tx1"/>
                          </a:solidFill>
                          <a:effectLst/>
                          <a:latin typeface="+mn-lt"/>
                          <a:ea typeface="+mn-ea"/>
                          <a:cs typeface="+mn-cs"/>
                        </a:rPr>
                        <a:t>R.O.</a:t>
                      </a:r>
                    </a:p>
                  </a:txBody>
                  <a:tcPr marL="0" marR="0" marT="0" marB="0">
                    <a:solidFill>
                      <a:schemeClr val="bg2"/>
                    </a:solidFill>
                  </a:tcPr>
                </a:tc>
                <a:tc>
                  <a:txBody>
                    <a:bodyPr/>
                    <a:lstStyle/>
                    <a:p>
                      <a:pPr marL="87630" marR="0" lvl="0" indent="0" algn="ctr" defTabSz="91438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87630" marR="0" lvl="0" indent="0" algn="ctr" defTabSz="91438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On C-Day</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solidFill>
                      <a:schemeClr val="bg2"/>
                    </a:solidFill>
                  </a:tcPr>
                </a:tc>
                <a:tc>
                  <a:txBody>
                    <a:bodyPr/>
                    <a:lstStyle/>
                    <a:p>
                      <a:pPr marL="0" marR="0">
                        <a:lnSpc>
                          <a:spcPts val="700"/>
                        </a:lnSpc>
                        <a:spcBef>
                          <a:spcPts val="35"/>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69215" marR="0">
                        <a:spcBef>
                          <a:spcPts val="0"/>
                        </a:spcBef>
                        <a:spcAft>
                          <a:spcPts val="0"/>
                        </a:spcAft>
                      </a:pPr>
                      <a:r>
                        <a:rPr lang="en-US" sz="2000" b="0" kern="1200" dirty="0">
                          <a:solidFill>
                            <a:schemeClr val="tx1"/>
                          </a:solidFill>
                          <a:effectLst/>
                          <a:latin typeface="+mn-lt"/>
                          <a:ea typeface="+mn-ea"/>
                          <a:cs typeface="+mn-cs"/>
                        </a:rPr>
                        <a:t>   C.E.O. / D.E.O.</a:t>
                      </a:r>
                    </a:p>
                  </a:txBody>
                  <a:tcPr marL="0" marR="0" marT="0" marB="0">
                    <a:solidFill>
                      <a:schemeClr val="bg2"/>
                    </a:solidFill>
                  </a:tcPr>
                </a:tc>
                <a:tc>
                  <a:txBody>
                    <a:bodyPr/>
                    <a:lstStyle/>
                    <a:p>
                      <a:pPr marL="61595" marR="0" algn="l">
                        <a:lnSpc>
                          <a:spcPct val="100000"/>
                        </a:lnSpc>
                        <a:spcBef>
                          <a:spcPts val="0"/>
                        </a:spcBef>
                        <a:spcAft>
                          <a:spcPts val="0"/>
                        </a:spcAft>
                      </a:pPr>
                      <a:r>
                        <a:rPr lang="en-US" sz="2000" b="0" kern="1200" dirty="0">
                          <a:solidFill>
                            <a:schemeClr val="tx1"/>
                          </a:solidFill>
                          <a:effectLst/>
                          <a:latin typeface="+mn-lt"/>
                          <a:ea typeface="+mn-ea"/>
                          <a:cs typeface="+mn-cs"/>
                        </a:rPr>
                        <a:t>The signed pdf is to be sent through</a:t>
                      </a:r>
                    </a:p>
                    <a:p>
                      <a:pPr marL="61595" marR="53340" algn="l">
                        <a:lnSpc>
                          <a:spcPct val="100000"/>
                        </a:lnSpc>
                        <a:spcBef>
                          <a:spcPts val="190"/>
                        </a:spcBef>
                        <a:spcAft>
                          <a:spcPts val="0"/>
                        </a:spcAft>
                      </a:pPr>
                      <a:r>
                        <a:rPr lang="en-US" sz="2000" b="0" kern="1200" dirty="0">
                          <a:solidFill>
                            <a:schemeClr val="tx1"/>
                          </a:solidFill>
                          <a:effectLst/>
                          <a:latin typeface="+mn-lt"/>
                          <a:ea typeface="+mn-ea"/>
                          <a:cs typeface="+mn-cs"/>
                        </a:rPr>
                        <a:t>e-mail and 3 copies, in original, to C.E.O Office through special messenger preferably by the same day and not later than 11.00 am on the next day</a:t>
                      </a:r>
                    </a:p>
                  </a:txBody>
                  <a:tcPr marL="0" marR="0" marT="0" marB="0">
                    <a:solidFill>
                      <a:schemeClr val="bg2"/>
                    </a:solidFill>
                  </a:tcPr>
                </a:tc>
                <a:extLst>
                  <a:ext uri="{0D108BD9-81ED-4DB2-BD59-A6C34878D82A}">
                    <a16:rowId xmlns="" xmlns:a16="http://schemas.microsoft.com/office/drawing/2014/main" val="3921975121"/>
                  </a:ext>
                </a:extLst>
              </a:tr>
            </a:tbl>
          </a:graphicData>
        </a:graphic>
      </p:graphicFrame>
    </p:spTree>
    <p:extLst>
      <p:ext uri="{BB962C8B-B14F-4D97-AF65-F5344CB8AC3E}">
        <p14:creationId xmlns:p14="http://schemas.microsoft.com/office/powerpoint/2010/main" val="1423350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757" y="484414"/>
            <a:ext cx="9829500" cy="6183086"/>
          </a:xfrm>
        </p:spPr>
        <p:txBody>
          <a:bodyPr>
            <a:noAutofit/>
          </a:bodyPr>
          <a:lstStyle/>
          <a:p>
            <a:pPr algn="just">
              <a:buNone/>
            </a:pPr>
            <a:r>
              <a:rPr lang="en-IN" sz="2400" b="1" dirty="0">
                <a:solidFill>
                  <a:srgbClr val="0070C0"/>
                </a:solidFill>
              </a:rPr>
              <a:t>Storage and Supply of CCTV Recordings</a:t>
            </a:r>
            <a:endParaRPr lang="en-US" sz="2400" b="1" dirty="0">
              <a:solidFill>
                <a:srgbClr val="0070C0"/>
              </a:solidFill>
            </a:endParaRPr>
          </a:p>
          <a:p>
            <a:pPr algn="just">
              <a:buNone/>
            </a:pPr>
            <a:r>
              <a:rPr lang="en-US" sz="2400" dirty="0"/>
              <a:t>(</a:t>
            </a:r>
            <a:r>
              <a:rPr lang="en-US" sz="2400" b="1" i="1" dirty="0">
                <a:solidFill>
                  <a:srgbClr val="7030A0"/>
                </a:solidFill>
              </a:rPr>
              <a:t>ECI instruction </a:t>
            </a:r>
            <a:r>
              <a:rPr lang="en-IN" sz="2400" b="1" i="1" dirty="0">
                <a:solidFill>
                  <a:srgbClr val="7030A0"/>
                </a:solidFill>
              </a:rPr>
              <a:t>No. 3/ER/ECI/LET/FUNC/JUD/SDR/2016-EPS Dated 7</a:t>
            </a:r>
            <a:r>
              <a:rPr lang="en-IN" sz="2400" b="1" i="1" baseline="30000" dirty="0">
                <a:solidFill>
                  <a:srgbClr val="7030A0"/>
                </a:solidFill>
              </a:rPr>
              <a:t>th</a:t>
            </a:r>
            <a:r>
              <a:rPr lang="en-IN" sz="2400" b="1" i="1" dirty="0">
                <a:solidFill>
                  <a:srgbClr val="7030A0"/>
                </a:solidFill>
              </a:rPr>
              <a:t> September 2016)</a:t>
            </a:r>
            <a:endParaRPr lang="en-US" sz="2400" dirty="0"/>
          </a:p>
          <a:p>
            <a:pPr algn="just"/>
            <a:r>
              <a:rPr lang="en-IN" sz="3200" b="1" dirty="0">
                <a:solidFill>
                  <a:srgbClr val="FF0000"/>
                </a:solidFill>
              </a:rPr>
              <a:t>Videography/CCTV</a:t>
            </a:r>
            <a:r>
              <a:rPr lang="en-IN" sz="3200" b="1" dirty="0"/>
              <a:t> footage of various stages of election process like </a:t>
            </a:r>
            <a:r>
              <a:rPr lang="en-IN" sz="3200" b="1" dirty="0">
                <a:solidFill>
                  <a:srgbClr val="FF0000"/>
                </a:solidFill>
              </a:rPr>
              <a:t>nomination, scrutiny, withdrawal, polling and counting process </a:t>
            </a:r>
            <a:r>
              <a:rPr lang="en-IN" sz="3200" b="1" dirty="0"/>
              <a:t>etc. should be kept in the safe custody of the District election Officer till the expiry of </a:t>
            </a:r>
            <a:r>
              <a:rPr lang="en-IN" sz="3200" b="1" dirty="0">
                <a:solidFill>
                  <a:srgbClr val="FF0000"/>
                </a:solidFill>
              </a:rPr>
              <a:t>45 days </a:t>
            </a:r>
            <a:r>
              <a:rPr lang="en-IN" sz="3200" b="1" dirty="0"/>
              <a:t>from the </a:t>
            </a:r>
            <a:r>
              <a:rPr lang="en-IN" sz="3200" b="1" dirty="0">
                <a:solidFill>
                  <a:srgbClr val="0432FF"/>
                </a:solidFill>
              </a:rPr>
              <a:t>date of declaration of resul</a:t>
            </a:r>
            <a:r>
              <a:rPr lang="en-IN" sz="3200" b="1" dirty="0">
                <a:solidFill>
                  <a:srgbClr val="005BC1"/>
                </a:solidFill>
              </a:rPr>
              <a:t>t </a:t>
            </a:r>
            <a:r>
              <a:rPr lang="en-IN" sz="3200" b="1" dirty="0"/>
              <a:t>of the election. </a:t>
            </a:r>
          </a:p>
          <a:p>
            <a:pPr algn="just"/>
            <a:r>
              <a:rPr lang="en-IN" sz="3200" b="1" dirty="0"/>
              <a:t>If anyone </a:t>
            </a:r>
            <a:r>
              <a:rPr lang="en-IN" sz="3200" b="1" dirty="0">
                <a:solidFill>
                  <a:srgbClr val="FF0000"/>
                </a:solidFill>
              </a:rPr>
              <a:t>applies for copies </a:t>
            </a:r>
            <a:r>
              <a:rPr lang="en-IN" sz="3200" b="1" dirty="0"/>
              <a:t>of such recordings, during the said period of </a:t>
            </a:r>
            <a:r>
              <a:rPr lang="en-IN" sz="3200" b="1" dirty="0">
                <a:solidFill>
                  <a:srgbClr val="FF0000"/>
                </a:solidFill>
              </a:rPr>
              <a:t>45 days</a:t>
            </a:r>
            <a:r>
              <a:rPr lang="en-IN" sz="3200" b="1" dirty="0"/>
              <a:t>, copy may be made available to him on payment of </a:t>
            </a:r>
            <a:r>
              <a:rPr lang="en-IN" sz="3200" b="1" dirty="0">
                <a:solidFill>
                  <a:srgbClr val="FF0000"/>
                </a:solidFill>
              </a:rPr>
              <a:t>Rs. 50/- per CD </a:t>
            </a:r>
            <a:r>
              <a:rPr lang="en-IN" sz="3200" b="1" dirty="0"/>
              <a:t>(fees as per Right to Information Rules, 2012).</a:t>
            </a:r>
          </a:p>
        </p:txBody>
      </p:sp>
    </p:spTree>
    <p:extLst>
      <p:ext uri="{BB962C8B-B14F-4D97-AF65-F5344CB8AC3E}">
        <p14:creationId xmlns:p14="http://schemas.microsoft.com/office/powerpoint/2010/main" val="41139936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486" y="332014"/>
            <a:ext cx="9660771" cy="6335486"/>
          </a:xfrm>
        </p:spPr>
        <p:txBody>
          <a:bodyPr>
            <a:noAutofit/>
          </a:bodyPr>
          <a:lstStyle/>
          <a:p>
            <a:pPr algn="just">
              <a:buNone/>
            </a:pPr>
            <a:r>
              <a:rPr lang="en-IN" sz="2400" b="1" dirty="0">
                <a:solidFill>
                  <a:srgbClr val="0070C0"/>
                </a:solidFill>
              </a:rPr>
              <a:t>Storage and Supply of CCTV Recordings</a:t>
            </a:r>
            <a:endParaRPr lang="en-US" sz="2400" b="1" dirty="0">
              <a:solidFill>
                <a:srgbClr val="0070C0"/>
              </a:solidFill>
            </a:endParaRPr>
          </a:p>
          <a:p>
            <a:pPr algn="just">
              <a:buNone/>
            </a:pPr>
            <a:r>
              <a:rPr lang="en-US" sz="2400" dirty="0"/>
              <a:t>(</a:t>
            </a:r>
            <a:r>
              <a:rPr lang="en-US" sz="2400" b="1" i="1" dirty="0">
                <a:solidFill>
                  <a:srgbClr val="7030A0"/>
                </a:solidFill>
              </a:rPr>
              <a:t>ECI instruction </a:t>
            </a:r>
            <a:r>
              <a:rPr lang="en-IN" sz="2400" b="1" i="1" dirty="0">
                <a:solidFill>
                  <a:srgbClr val="7030A0"/>
                </a:solidFill>
              </a:rPr>
              <a:t>No. 3/ER/ECI/LET/FUNC/JUD/SDR/2016-EPS Dated 7</a:t>
            </a:r>
            <a:r>
              <a:rPr lang="en-IN" sz="2400" b="1" i="1" baseline="30000" dirty="0">
                <a:solidFill>
                  <a:srgbClr val="7030A0"/>
                </a:solidFill>
              </a:rPr>
              <a:t>th</a:t>
            </a:r>
            <a:r>
              <a:rPr lang="en-IN" sz="2400" b="1" i="1" dirty="0">
                <a:solidFill>
                  <a:srgbClr val="7030A0"/>
                </a:solidFill>
              </a:rPr>
              <a:t> September 2016)</a:t>
            </a:r>
          </a:p>
          <a:p>
            <a:pPr algn="just">
              <a:buNone/>
            </a:pPr>
            <a:endParaRPr lang="en-US" sz="2400" dirty="0"/>
          </a:p>
          <a:p>
            <a:pPr marL="0" indent="0" algn="just">
              <a:buNone/>
            </a:pPr>
            <a:r>
              <a:rPr lang="en-US" sz="3600" b="1" dirty="0"/>
              <a:t>The video recordings of election campaign activities of candidates and political parties made by the election </a:t>
            </a:r>
            <a:r>
              <a:rPr lang="en-US" sz="3600" b="1" dirty="0">
                <a:solidFill>
                  <a:srgbClr val="FF0000"/>
                </a:solidFill>
              </a:rPr>
              <a:t>expenditure monitoring teams</a:t>
            </a:r>
            <a:r>
              <a:rPr lang="en-US" sz="3600" b="1" dirty="0"/>
              <a:t>, </a:t>
            </a:r>
            <a:r>
              <a:rPr lang="en-US" sz="3600" b="1" dirty="0">
                <a:solidFill>
                  <a:srgbClr val="FF0000"/>
                </a:solidFill>
              </a:rPr>
              <a:t>flying squads, SSTs etc</a:t>
            </a:r>
            <a:r>
              <a:rPr lang="en-US" sz="3600" b="1" dirty="0"/>
              <a:t>. the recorded version there of shall be kept in the custody of District Election Officer till the expiry of </a:t>
            </a:r>
            <a:r>
              <a:rPr lang="en-US" sz="3600" b="1" dirty="0">
                <a:solidFill>
                  <a:srgbClr val="FF0000"/>
                </a:solidFill>
              </a:rPr>
              <a:t>8 months </a:t>
            </a:r>
            <a:r>
              <a:rPr lang="en-US" sz="3600" b="1" dirty="0"/>
              <a:t>from the </a:t>
            </a:r>
            <a:r>
              <a:rPr lang="en-US" sz="3600" b="1" dirty="0">
                <a:solidFill>
                  <a:srgbClr val="0432FF"/>
                </a:solidFill>
              </a:rPr>
              <a:t>date of the declaration of result </a:t>
            </a:r>
            <a:r>
              <a:rPr lang="en-US" sz="3600" b="1" dirty="0"/>
              <a:t>of the election. </a:t>
            </a:r>
          </a:p>
        </p:txBody>
      </p:sp>
    </p:spTree>
    <p:extLst>
      <p:ext uri="{BB962C8B-B14F-4D97-AF65-F5344CB8AC3E}">
        <p14:creationId xmlns:p14="http://schemas.microsoft.com/office/powerpoint/2010/main" val="5842185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71500"/>
            <a:ext cx="11000014" cy="6096000"/>
          </a:xfrm>
        </p:spPr>
        <p:txBody>
          <a:bodyPr>
            <a:noAutofit/>
          </a:bodyPr>
          <a:lstStyle/>
          <a:p>
            <a:pPr algn="just"/>
            <a:r>
              <a:rPr lang="en-US" sz="2250" b="1" dirty="0"/>
              <a:t> </a:t>
            </a:r>
            <a:r>
              <a:rPr lang="en-IN" sz="3200" b="1" dirty="0"/>
              <a:t>If anyone applies for copies of such recordings, during the said period, copy may be made available to him on payment of </a:t>
            </a:r>
            <a:r>
              <a:rPr lang="en-IN" sz="3200" b="1" dirty="0" err="1">
                <a:solidFill>
                  <a:srgbClr val="FF0000"/>
                </a:solidFill>
              </a:rPr>
              <a:t>Rs</a:t>
            </a:r>
            <a:r>
              <a:rPr lang="en-IN" sz="3200" b="1" dirty="0">
                <a:solidFill>
                  <a:srgbClr val="FF0000"/>
                </a:solidFill>
              </a:rPr>
              <a:t>. 50/- per CD</a:t>
            </a:r>
            <a:endParaRPr lang="en-US" sz="3200" b="1" dirty="0">
              <a:solidFill>
                <a:srgbClr val="FF0000"/>
              </a:solidFill>
            </a:endParaRPr>
          </a:p>
          <a:p>
            <a:pPr marL="0" indent="0" algn="just">
              <a:buNone/>
            </a:pPr>
            <a:endParaRPr lang="en-US" b="1" dirty="0"/>
          </a:p>
          <a:p>
            <a:pPr algn="just"/>
            <a:r>
              <a:rPr lang="en-US" b="1" dirty="0"/>
              <a:t>In case no election petition or any other petition etc. is pending, the CCCTV/Video recording should be </a:t>
            </a:r>
            <a:r>
              <a:rPr lang="en-US" b="1" dirty="0">
                <a:solidFill>
                  <a:srgbClr val="FF0000"/>
                </a:solidFill>
              </a:rPr>
              <a:t>destroyed after expiry of the prescribed period,</a:t>
            </a:r>
            <a:r>
              <a:rPr lang="en-US" b="1" dirty="0"/>
              <a:t> following the usual procedure prescribed for the purpose.</a:t>
            </a:r>
          </a:p>
          <a:p>
            <a:pPr marL="0" indent="0" algn="just">
              <a:buNone/>
            </a:pPr>
            <a:endParaRPr lang="en-US" b="1" dirty="0"/>
          </a:p>
          <a:p>
            <a:pPr algn="just"/>
            <a:r>
              <a:rPr lang="en-US" b="1" dirty="0"/>
              <a:t> If there is an election petition filed in respect of the election or any other petition etc. in </a:t>
            </a:r>
            <a:r>
              <a:rPr lang="en-US" b="1" dirty="0">
                <a:solidFill>
                  <a:srgbClr val="FF0000"/>
                </a:solidFill>
              </a:rPr>
              <a:t>any court in respect </a:t>
            </a:r>
            <a:r>
              <a:rPr lang="en-US" b="1" dirty="0"/>
              <a:t>of which the recording would be relevant, then the recorded version shall be retained in </a:t>
            </a:r>
            <a:r>
              <a:rPr lang="en-US" b="1" dirty="0">
                <a:solidFill>
                  <a:srgbClr val="0432FF"/>
                </a:solidFill>
              </a:rPr>
              <a:t>safe custody of DEO till the disposal of such matter</a:t>
            </a:r>
            <a:r>
              <a:rPr lang="en-US" b="1" dirty="0"/>
              <a:t>.</a:t>
            </a:r>
          </a:p>
          <a:p>
            <a:pPr marL="0" indent="0" algn="just">
              <a:buNone/>
            </a:pPr>
            <a:endParaRPr lang="en-US" sz="1600" b="1" dirty="0"/>
          </a:p>
          <a:p>
            <a:pPr marL="0" indent="0" algn="just">
              <a:buNone/>
            </a:pPr>
            <a:endParaRPr lang="en-US" sz="2250" b="1" dirty="0"/>
          </a:p>
        </p:txBody>
      </p:sp>
    </p:spTree>
    <p:extLst>
      <p:ext uri="{BB962C8B-B14F-4D97-AF65-F5344CB8AC3E}">
        <p14:creationId xmlns:p14="http://schemas.microsoft.com/office/powerpoint/2010/main" val="25860806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1524000" y="2"/>
            <a:ext cx="9144000" cy="765175"/>
          </a:xfr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vert="horz" wrap="square" lIns="91440" tIns="45720" rIns="91440" bIns="45720" numCol="1" rtlCol="0" anchor="ctr" anchorCtr="0" compatLnSpc="1">
            <a:prstTxWarp prst="textNoShape">
              <a:avLst/>
            </a:prstTxWarp>
            <a:normAutofit/>
          </a:bodyPr>
          <a:lstStyle/>
          <a:p>
            <a:pPr eaLnBrk="1" hangingPunct="1"/>
            <a:r>
              <a:rPr lang="en-US" sz="2400" b="1" dirty="0">
                <a:latin typeface="Arial Narrow" pitchFamily="34" charset="0"/>
              </a:rPr>
              <a:t>	</a:t>
            </a:r>
            <a:r>
              <a:rPr lang="en-US" sz="2400" b="1" u="sng" dirty="0">
                <a:latin typeface="Arial Narrow" pitchFamily="34" charset="0"/>
              </a:rPr>
              <a:t>LODGING OF ACCOUNTS OF ELECTION EXPENSES</a:t>
            </a:r>
            <a:r>
              <a:rPr lang="en-US" sz="2400" b="1" dirty="0">
                <a:latin typeface="Arial Narrow" pitchFamily="34" charset="0"/>
              </a:rPr>
              <a:t>:</a:t>
            </a:r>
            <a:endParaRPr lang="en-IN" sz="2400" b="1" dirty="0">
              <a:latin typeface="Arial Narrow" pitchFamily="34" charset="0"/>
            </a:endParaRPr>
          </a:p>
        </p:txBody>
      </p:sp>
      <p:sp>
        <p:nvSpPr>
          <p:cNvPr id="48131" name="Rectangle 3"/>
          <p:cNvSpPr>
            <a:spLocks noGrp="1" noChangeArrowheads="1"/>
          </p:cNvSpPr>
          <p:nvPr>
            <p:ph sz="quarter" idx="1"/>
          </p:nvPr>
        </p:nvSpPr>
        <p:spPr>
          <a:xfrm>
            <a:off x="413657" y="725872"/>
            <a:ext cx="11582400" cy="6021288"/>
          </a:xfrm>
        </p:spPr>
        <p:txBody>
          <a:bodyPr>
            <a:normAutofit/>
          </a:bodyPr>
          <a:lstStyle/>
          <a:p>
            <a:pPr algn="just" eaLnBrk="1" hangingPunct="1">
              <a:lnSpc>
                <a:spcPct val="91000"/>
              </a:lnSpc>
            </a:pPr>
            <a:r>
              <a:rPr lang="en-US" sz="2600" b="1" dirty="0">
                <a:latin typeface="Calibri" pitchFamily="34" charset="0"/>
              </a:rPr>
              <a:t>Candidates are required to lodge their accounts of election expenses with the DEO within 30 days of declaration of result</a:t>
            </a:r>
            <a:r>
              <a:rPr lang="en-US" sz="2600" dirty="0">
                <a:latin typeface="Calibri" pitchFamily="34" charset="0"/>
              </a:rPr>
              <a:t> along with the register of election expenses (U/s. 78 of the RP Act,1951</a:t>
            </a:r>
            <a:r>
              <a:rPr lang="en-US" sz="2600" dirty="0" smtClean="0">
                <a:latin typeface="Calibri" pitchFamily="34" charset="0"/>
              </a:rPr>
              <a:t>)</a:t>
            </a:r>
          </a:p>
          <a:p>
            <a:pPr marL="0" indent="0" algn="just" eaLnBrk="1" hangingPunct="1">
              <a:lnSpc>
                <a:spcPct val="91000"/>
              </a:lnSpc>
              <a:buNone/>
            </a:pPr>
            <a:endParaRPr lang="en-US" sz="2600" dirty="0">
              <a:latin typeface="Calibri" pitchFamily="34" charset="0"/>
            </a:endParaRPr>
          </a:p>
          <a:p>
            <a:pPr algn="just" eaLnBrk="1" hangingPunct="1">
              <a:lnSpc>
                <a:spcPct val="91000"/>
              </a:lnSpc>
            </a:pPr>
            <a:r>
              <a:rPr lang="en-US" dirty="0"/>
              <a:t>As soon as the accounts are received, the </a:t>
            </a:r>
            <a:r>
              <a:rPr lang="en-US" dirty="0">
                <a:solidFill>
                  <a:srgbClr val="0000FF"/>
                </a:solidFill>
              </a:rPr>
              <a:t>Abstract Statement needed to be scanned and uploaded in the website of the CEO within 3 days of receipt by DEOs for dissemination among public</a:t>
            </a:r>
            <a:r>
              <a:rPr lang="en-US" dirty="0" smtClean="0">
                <a:solidFill>
                  <a:srgbClr val="0000FF"/>
                </a:solidFill>
              </a:rPr>
              <a:t>.</a:t>
            </a:r>
          </a:p>
          <a:p>
            <a:pPr marL="0" indent="0" algn="just" eaLnBrk="1" hangingPunct="1">
              <a:lnSpc>
                <a:spcPct val="91000"/>
              </a:lnSpc>
              <a:buNone/>
            </a:pPr>
            <a:endParaRPr lang="en-US" dirty="0">
              <a:solidFill>
                <a:srgbClr val="0000FF"/>
              </a:solidFill>
            </a:endParaRPr>
          </a:p>
          <a:p>
            <a:pPr algn="just" eaLnBrk="1" hangingPunct="1">
              <a:lnSpc>
                <a:spcPct val="91000"/>
              </a:lnSpc>
            </a:pPr>
            <a:r>
              <a:rPr lang="en-US" dirty="0"/>
              <a:t>If any discrepancy/</a:t>
            </a:r>
            <a:r>
              <a:rPr lang="en-US" dirty="0" err="1"/>
              <a:t>ies</a:t>
            </a:r>
            <a:r>
              <a:rPr lang="en-US" dirty="0"/>
              <a:t> in any item of expenditure is noticed vis-à-vis SOR/FE after receipt of accounts and if no notice was issued earlier, </a:t>
            </a:r>
            <a:r>
              <a:rPr lang="en-US" dirty="0">
                <a:solidFill>
                  <a:srgbClr val="FF0000"/>
                </a:solidFill>
              </a:rPr>
              <a:t>DEO</a:t>
            </a:r>
            <a:r>
              <a:rPr lang="en-US" dirty="0"/>
              <a:t> shall, with the assistance of AEO, issue </a:t>
            </a:r>
            <a:r>
              <a:rPr lang="en-US" dirty="0">
                <a:solidFill>
                  <a:srgbClr val="FF0000"/>
                </a:solidFill>
              </a:rPr>
              <a:t>notice</a:t>
            </a:r>
            <a:r>
              <a:rPr lang="en-US" dirty="0"/>
              <a:t> to the concerned Candidate </a:t>
            </a:r>
            <a:r>
              <a:rPr lang="en-US" dirty="0">
                <a:solidFill>
                  <a:srgbClr val="FF0000"/>
                </a:solidFill>
              </a:rPr>
              <a:t>within</a:t>
            </a:r>
            <a:r>
              <a:rPr lang="en-US" dirty="0"/>
              <a:t> </a:t>
            </a:r>
            <a:r>
              <a:rPr lang="en-US" dirty="0">
                <a:solidFill>
                  <a:srgbClr val="FF0000"/>
                </a:solidFill>
              </a:rPr>
              <a:t>2days</a:t>
            </a:r>
            <a:r>
              <a:rPr lang="en-US" dirty="0"/>
              <a:t> of receipt of accounts and ask the candidate to submit his/her </a:t>
            </a:r>
            <a:r>
              <a:rPr lang="en-US" dirty="0">
                <a:solidFill>
                  <a:srgbClr val="FF0000"/>
                </a:solidFill>
              </a:rPr>
              <a:t>reply within 3days of service of notice. </a:t>
            </a:r>
          </a:p>
          <a:p>
            <a:pPr algn="just" eaLnBrk="1" hangingPunct="1">
              <a:lnSpc>
                <a:spcPct val="91000"/>
              </a:lnSpc>
              <a:buFont typeface="Wingdings" pitchFamily="2" charset="2"/>
              <a:buNone/>
            </a:pPr>
            <a:endParaRPr lang="en-IN" b="1" dirty="0" smtClean="0">
              <a:latin typeface="Arial Narrow" pitchFamily="34" charset="0"/>
            </a:endParaRPr>
          </a:p>
        </p:txBody>
      </p:sp>
    </p:spTree>
    <p:extLst>
      <p:ext uri="{BB962C8B-B14F-4D97-AF65-F5344CB8AC3E}">
        <p14:creationId xmlns:p14="http://schemas.microsoft.com/office/powerpoint/2010/main" val="902104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406" y="339633"/>
            <a:ext cx="10306594" cy="1227909"/>
          </a:xfrm>
        </p:spPr>
        <p:txBody>
          <a:bodyPr>
            <a:normAutofit fontScale="90000"/>
          </a:bodyPr>
          <a:lstStyle/>
          <a:p>
            <a:r>
              <a:rPr lang="en-US" dirty="0" smtClean="0">
                <a:solidFill>
                  <a:schemeClr val="tx2"/>
                </a:solidFill>
              </a:rPr>
              <a:t/>
            </a:r>
            <a:br>
              <a:rPr lang="en-US" dirty="0" smtClean="0">
                <a:solidFill>
                  <a:schemeClr val="tx2"/>
                </a:solidFill>
              </a:rPr>
            </a:br>
            <a:r>
              <a:rPr lang="en-US" dirty="0" smtClean="0">
                <a:solidFill>
                  <a:schemeClr val="tx2"/>
                </a:solidFill>
              </a:rPr>
              <a:t>Declaration on Criminal Cases </a:t>
            </a:r>
            <a:r>
              <a:rPr lang="en-US" sz="3100" dirty="0" smtClean="0">
                <a:solidFill>
                  <a:schemeClr val="tx2"/>
                </a:solidFill>
              </a:rPr>
              <a:t>( Ref : ECI order </a:t>
            </a:r>
            <a:r>
              <a:rPr lang="en-US" sz="3100" dirty="0" err="1" smtClean="0">
                <a:solidFill>
                  <a:schemeClr val="tx2"/>
                </a:solidFill>
              </a:rPr>
              <a:t>dt</a:t>
            </a:r>
            <a:r>
              <a:rPr lang="en-US" sz="3100" dirty="0" smtClean="0">
                <a:solidFill>
                  <a:schemeClr val="tx2"/>
                </a:solidFill>
              </a:rPr>
              <a:t> 10.10.2018)</a:t>
            </a:r>
            <a:endParaRPr lang="en-US" dirty="0">
              <a:solidFill>
                <a:schemeClr val="tx2"/>
              </a:solidFill>
            </a:endParaRPr>
          </a:p>
        </p:txBody>
      </p:sp>
      <p:sp>
        <p:nvSpPr>
          <p:cNvPr id="3" name="Content Placeholder 2"/>
          <p:cNvSpPr>
            <a:spLocks noGrp="1"/>
          </p:cNvSpPr>
          <p:nvPr>
            <p:ph idx="1"/>
          </p:nvPr>
        </p:nvSpPr>
        <p:spPr>
          <a:xfrm>
            <a:off x="1225732" y="2005149"/>
            <a:ext cx="9355182" cy="4525963"/>
          </a:xfrm>
        </p:spPr>
        <p:txBody>
          <a:bodyPr>
            <a:normAutofit/>
          </a:bodyPr>
          <a:lstStyle/>
          <a:p>
            <a:pPr marL="0" indent="0" algn="just">
              <a:buNone/>
            </a:pPr>
            <a:r>
              <a:rPr lang="en-US" sz="3600" dirty="0"/>
              <a:t>Those candidates who having criminal cases against them, shall submit the copies of newspapers in which the declaration on criminal cases was published to the District Election Officers, along with the Election expenses.</a:t>
            </a:r>
          </a:p>
        </p:txBody>
      </p:sp>
    </p:spTree>
    <p:extLst>
      <p:ext uri="{BB962C8B-B14F-4D97-AF65-F5344CB8AC3E}">
        <p14:creationId xmlns:p14="http://schemas.microsoft.com/office/powerpoint/2010/main" val="4007120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0046" y="5408022"/>
            <a:ext cx="3135085" cy="1115925"/>
          </a:xfrm>
        </p:spPr>
        <p:txBody>
          <a:bodyPr>
            <a:normAutofit/>
          </a:bodyPr>
          <a:lstStyle/>
          <a:p>
            <a:r>
              <a:rPr lang="en-US" sz="5400" dirty="0" smtClean="0"/>
              <a:t>Thank You</a:t>
            </a:r>
            <a:endParaRPr lang="en-US" sz="5400" dirty="0"/>
          </a:p>
        </p:txBody>
      </p:sp>
    </p:spTree>
    <p:extLst>
      <p:ext uri="{BB962C8B-B14F-4D97-AF65-F5344CB8AC3E}">
        <p14:creationId xmlns:p14="http://schemas.microsoft.com/office/powerpoint/2010/main" val="118897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82600717"/>
              </p:ext>
            </p:extLst>
          </p:nvPr>
        </p:nvGraphicFramePr>
        <p:xfrm>
          <a:off x="248195" y="160433"/>
          <a:ext cx="11691257" cy="6574064"/>
        </p:xfrm>
        <a:graphic>
          <a:graphicData uri="http://schemas.openxmlformats.org/drawingml/2006/table">
            <a:tbl>
              <a:tblPr firstRow="1" firstCol="1" lastRow="1" lastCol="1" bandRow="1" bandCol="1">
                <a:tableStyleId>{5C22544A-7EE6-4342-B048-85BDC9FD1C3A}</a:tableStyleId>
              </a:tblPr>
              <a:tblGrid>
                <a:gridCol w="720673">
                  <a:extLst>
                    <a:ext uri="{9D8B030D-6E8A-4147-A177-3AD203B41FA5}">
                      <a16:colId xmlns="" xmlns:a16="http://schemas.microsoft.com/office/drawing/2014/main" val="4208355113"/>
                    </a:ext>
                  </a:extLst>
                </a:gridCol>
                <a:gridCol w="3058922">
                  <a:extLst>
                    <a:ext uri="{9D8B030D-6E8A-4147-A177-3AD203B41FA5}">
                      <a16:colId xmlns="" xmlns:a16="http://schemas.microsoft.com/office/drawing/2014/main" val="4036409280"/>
                    </a:ext>
                  </a:extLst>
                </a:gridCol>
                <a:gridCol w="781513">
                  <a:extLst>
                    <a:ext uri="{9D8B030D-6E8A-4147-A177-3AD203B41FA5}">
                      <a16:colId xmlns="" xmlns:a16="http://schemas.microsoft.com/office/drawing/2014/main" val="274858627"/>
                    </a:ext>
                  </a:extLst>
                </a:gridCol>
                <a:gridCol w="1399384">
                  <a:extLst>
                    <a:ext uri="{9D8B030D-6E8A-4147-A177-3AD203B41FA5}">
                      <a16:colId xmlns="" xmlns:a16="http://schemas.microsoft.com/office/drawing/2014/main" val="2862088232"/>
                    </a:ext>
                  </a:extLst>
                </a:gridCol>
                <a:gridCol w="2445253">
                  <a:extLst>
                    <a:ext uri="{9D8B030D-6E8A-4147-A177-3AD203B41FA5}">
                      <a16:colId xmlns="" xmlns:a16="http://schemas.microsoft.com/office/drawing/2014/main" val="772629821"/>
                    </a:ext>
                  </a:extLst>
                </a:gridCol>
                <a:gridCol w="3285512">
                  <a:extLst>
                    <a:ext uri="{9D8B030D-6E8A-4147-A177-3AD203B41FA5}">
                      <a16:colId xmlns="" xmlns:a16="http://schemas.microsoft.com/office/drawing/2014/main" val="906273724"/>
                    </a:ext>
                  </a:extLst>
                </a:gridCol>
              </a:tblGrid>
              <a:tr h="519857">
                <a:tc>
                  <a:txBody>
                    <a:bodyPr/>
                    <a:lstStyle/>
                    <a:p>
                      <a:pPr marL="104775" marR="86995" indent="27305">
                        <a:lnSpc>
                          <a:spcPts val="1000"/>
                        </a:lnSpc>
                        <a:spcBef>
                          <a:spcPts val="260"/>
                        </a:spcBef>
                        <a:spcAft>
                          <a:spcPts val="0"/>
                        </a:spcAft>
                      </a:pPr>
                      <a:endParaRPr lang="en-US" sz="2000" b="1" kern="1200" dirty="0" smtClean="0">
                        <a:solidFill>
                          <a:schemeClr val="lt1"/>
                        </a:solidFill>
                        <a:effectLst/>
                        <a:latin typeface="+mn-lt"/>
                        <a:ea typeface="+mn-ea"/>
                        <a:cs typeface="+mn-cs"/>
                      </a:endParaRPr>
                    </a:p>
                    <a:p>
                      <a:pPr marL="104775" marR="86995" indent="27305">
                        <a:lnSpc>
                          <a:spcPts val="1000"/>
                        </a:lnSpc>
                        <a:spcBef>
                          <a:spcPts val="260"/>
                        </a:spcBef>
                        <a:spcAft>
                          <a:spcPts val="0"/>
                        </a:spcAft>
                      </a:pPr>
                      <a:r>
                        <a:rPr lang="en-US" sz="2000" b="1" kern="1200" dirty="0" smtClean="0">
                          <a:solidFill>
                            <a:schemeClr val="lt1"/>
                          </a:solidFill>
                          <a:effectLst/>
                          <a:latin typeface="+mn-lt"/>
                          <a:ea typeface="+mn-ea"/>
                          <a:cs typeface="+mn-cs"/>
                        </a:rPr>
                        <a:t>Sl.</a:t>
                      </a:r>
                      <a:endParaRPr lang="en-US" sz="2000" b="1" kern="1200" dirty="0">
                        <a:solidFill>
                          <a:schemeClr val="lt1"/>
                        </a:solidFill>
                        <a:effectLst/>
                        <a:latin typeface="+mn-lt"/>
                        <a:ea typeface="+mn-ea"/>
                        <a:cs typeface="+mn-cs"/>
                      </a:endParaRPr>
                    </a:p>
                  </a:txBody>
                  <a:tcPr marL="0" marR="0" marT="0" marB="0"/>
                </a:tc>
                <a:tc>
                  <a:txBody>
                    <a:bodyPr/>
                    <a:lstStyle/>
                    <a:p>
                      <a:pPr marL="0" marR="0">
                        <a:lnSpc>
                          <a:spcPts val="700"/>
                        </a:lnSpc>
                        <a:spcBef>
                          <a:spcPts val="30"/>
                        </a:spcBef>
                        <a:spcAft>
                          <a:spcPts val="0"/>
                        </a:spcAft>
                      </a:pPr>
                      <a:r>
                        <a:rPr lang="en-US" sz="2000" b="1" kern="1200" dirty="0">
                          <a:solidFill>
                            <a:schemeClr val="lt1"/>
                          </a:solidFill>
                          <a:effectLst/>
                          <a:latin typeface="+mn-lt"/>
                          <a:ea typeface="+mn-ea"/>
                          <a:cs typeface="+mn-cs"/>
                        </a:rPr>
                        <a:t> </a:t>
                      </a:r>
                    </a:p>
                    <a:p>
                      <a:pPr marL="659765" marR="660400" algn="ctr">
                        <a:spcBef>
                          <a:spcPts val="0"/>
                        </a:spcBef>
                        <a:spcAft>
                          <a:spcPts val="0"/>
                        </a:spcAft>
                      </a:pPr>
                      <a:r>
                        <a:rPr lang="en-US" sz="2000" b="1" kern="1200" dirty="0">
                          <a:solidFill>
                            <a:schemeClr val="lt1"/>
                          </a:solidFill>
                          <a:effectLst/>
                          <a:latin typeface="+mn-lt"/>
                          <a:ea typeface="+mn-ea"/>
                          <a:cs typeface="+mn-cs"/>
                        </a:rPr>
                        <a:t>Subject</a:t>
                      </a:r>
                    </a:p>
                  </a:txBody>
                  <a:tcPr marL="0" marR="0" marT="0" marB="0"/>
                </a:tc>
                <a:tc>
                  <a:txBody>
                    <a:bodyPr/>
                    <a:lstStyle/>
                    <a:p>
                      <a:pPr marL="0" marR="0">
                        <a:lnSpc>
                          <a:spcPts val="700"/>
                        </a:lnSpc>
                        <a:spcBef>
                          <a:spcPts val="30"/>
                        </a:spcBef>
                        <a:spcAft>
                          <a:spcPts val="0"/>
                        </a:spcAft>
                      </a:pPr>
                      <a:r>
                        <a:rPr lang="en-US" sz="2000" b="1" kern="1200">
                          <a:solidFill>
                            <a:schemeClr val="lt1"/>
                          </a:solidFill>
                          <a:effectLst/>
                          <a:latin typeface="+mn-lt"/>
                          <a:ea typeface="+mn-ea"/>
                          <a:cs typeface="+mn-cs"/>
                        </a:rPr>
                        <a:t> </a:t>
                      </a:r>
                    </a:p>
                    <a:p>
                      <a:pPr marL="65405" marR="0">
                        <a:spcBef>
                          <a:spcPts val="0"/>
                        </a:spcBef>
                        <a:spcAft>
                          <a:spcPts val="0"/>
                        </a:spcAft>
                      </a:pPr>
                      <a:r>
                        <a:rPr lang="en-US" sz="2000" b="1" kern="1200">
                          <a:solidFill>
                            <a:schemeClr val="lt1"/>
                          </a:solidFill>
                          <a:effectLst/>
                          <a:latin typeface="+mn-lt"/>
                          <a:ea typeface="+mn-ea"/>
                          <a:cs typeface="+mn-cs"/>
                        </a:rPr>
                        <a:t>From</a:t>
                      </a:r>
                    </a:p>
                  </a:txBody>
                  <a:tcPr marL="0" marR="0" marT="0" marB="0"/>
                </a:tc>
                <a:tc>
                  <a:txBody>
                    <a:bodyPr/>
                    <a:lstStyle/>
                    <a:p>
                      <a:pPr marL="0" marR="0">
                        <a:lnSpc>
                          <a:spcPts val="700"/>
                        </a:lnSpc>
                        <a:spcBef>
                          <a:spcPts val="30"/>
                        </a:spcBef>
                        <a:spcAft>
                          <a:spcPts val="0"/>
                        </a:spcAft>
                      </a:pPr>
                      <a:r>
                        <a:rPr lang="en-US" sz="2000" b="1" kern="1200">
                          <a:solidFill>
                            <a:schemeClr val="lt1"/>
                          </a:solidFill>
                          <a:effectLst/>
                          <a:latin typeface="+mn-lt"/>
                          <a:ea typeface="+mn-ea"/>
                          <a:cs typeface="+mn-cs"/>
                        </a:rPr>
                        <a:t> </a:t>
                      </a:r>
                    </a:p>
                    <a:p>
                      <a:pPr marL="270510" marR="0">
                        <a:spcBef>
                          <a:spcPts val="0"/>
                        </a:spcBef>
                        <a:spcAft>
                          <a:spcPts val="0"/>
                        </a:spcAft>
                      </a:pPr>
                      <a:r>
                        <a:rPr lang="en-US" sz="2000" b="1" kern="1200">
                          <a:solidFill>
                            <a:schemeClr val="lt1"/>
                          </a:solidFill>
                          <a:effectLst/>
                          <a:latin typeface="+mn-lt"/>
                          <a:ea typeface="+mn-ea"/>
                          <a:cs typeface="+mn-cs"/>
                        </a:rPr>
                        <a:t>Date</a:t>
                      </a:r>
                    </a:p>
                  </a:txBody>
                  <a:tcPr marL="0" marR="0" marT="0" marB="0"/>
                </a:tc>
                <a:tc>
                  <a:txBody>
                    <a:bodyPr/>
                    <a:lstStyle/>
                    <a:p>
                      <a:pPr marL="0" marR="0">
                        <a:lnSpc>
                          <a:spcPts val="700"/>
                        </a:lnSpc>
                        <a:spcBef>
                          <a:spcPts val="30"/>
                        </a:spcBef>
                        <a:spcAft>
                          <a:spcPts val="0"/>
                        </a:spcAft>
                      </a:pPr>
                      <a:r>
                        <a:rPr lang="en-US" sz="2000" b="1" kern="1200" dirty="0">
                          <a:solidFill>
                            <a:schemeClr val="lt1"/>
                          </a:solidFill>
                          <a:effectLst/>
                          <a:latin typeface="+mn-lt"/>
                          <a:ea typeface="+mn-ea"/>
                          <a:cs typeface="+mn-cs"/>
                        </a:rPr>
                        <a:t> </a:t>
                      </a:r>
                    </a:p>
                    <a:p>
                      <a:pPr marL="635000" marR="639445" algn="ctr">
                        <a:spcBef>
                          <a:spcPts val="0"/>
                        </a:spcBef>
                        <a:spcAft>
                          <a:spcPts val="0"/>
                        </a:spcAft>
                      </a:pPr>
                      <a:r>
                        <a:rPr lang="en-US" sz="2000" b="1" kern="1200" dirty="0">
                          <a:solidFill>
                            <a:schemeClr val="lt1"/>
                          </a:solidFill>
                          <a:effectLst/>
                          <a:latin typeface="+mn-lt"/>
                          <a:ea typeface="+mn-ea"/>
                          <a:cs typeface="+mn-cs"/>
                        </a:rPr>
                        <a:t>To</a:t>
                      </a:r>
                    </a:p>
                  </a:txBody>
                  <a:tcPr marL="0" marR="0" marT="0" marB="0"/>
                </a:tc>
                <a:tc>
                  <a:txBody>
                    <a:bodyPr/>
                    <a:lstStyle/>
                    <a:p>
                      <a:pPr marL="0" marR="0">
                        <a:lnSpc>
                          <a:spcPts val="700"/>
                        </a:lnSpc>
                        <a:spcBef>
                          <a:spcPts val="30"/>
                        </a:spcBef>
                        <a:spcAft>
                          <a:spcPts val="0"/>
                        </a:spcAft>
                      </a:pPr>
                      <a:r>
                        <a:rPr lang="en-US" sz="2000" b="1" kern="1200" dirty="0">
                          <a:solidFill>
                            <a:schemeClr val="lt1"/>
                          </a:solidFill>
                          <a:effectLst/>
                          <a:latin typeface="+mn-lt"/>
                          <a:ea typeface="+mn-ea"/>
                          <a:cs typeface="+mn-cs"/>
                        </a:rPr>
                        <a:t> </a:t>
                      </a:r>
                    </a:p>
                    <a:p>
                      <a:pPr marL="551180" marR="0">
                        <a:spcBef>
                          <a:spcPts val="0"/>
                        </a:spcBef>
                        <a:spcAft>
                          <a:spcPts val="0"/>
                        </a:spcAft>
                      </a:pPr>
                      <a:r>
                        <a:rPr lang="en-US" sz="2000" b="1" kern="1200" dirty="0">
                          <a:solidFill>
                            <a:schemeClr val="lt1"/>
                          </a:solidFill>
                          <a:effectLst/>
                          <a:latin typeface="+mn-lt"/>
                          <a:ea typeface="+mn-ea"/>
                          <a:cs typeface="+mn-cs"/>
                        </a:rPr>
                        <a:t>Mode of Reporting</a:t>
                      </a:r>
                    </a:p>
                  </a:txBody>
                  <a:tcPr marL="0" marR="0" marT="0" marB="0"/>
                </a:tc>
                <a:extLst>
                  <a:ext uri="{0D108BD9-81ED-4DB2-BD59-A6C34878D82A}">
                    <a16:rowId xmlns="" xmlns:a16="http://schemas.microsoft.com/office/drawing/2014/main" val="1210577612"/>
                  </a:ext>
                </a:extLst>
              </a:tr>
              <a:tr h="2312984">
                <a:tc>
                  <a:txBody>
                    <a:bodyPr/>
                    <a:lstStyle/>
                    <a:p>
                      <a:pPr marL="0" marR="0">
                        <a:lnSpc>
                          <a:spcPts val="500"/>
                        </a:lnSpc>
                        <a:spcBef>
                          <a:spcPts val="2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0" marR="0">
                        <a:lnSpc>
                          <a:spcPts val="1000"/>
                        </a:lnSpc>
                        <a:spcBef>
                          <a:spcPts val="0"/>
                        </a:spcBef>
                        <a:spcAft>
                          <a:spcPts val="0"/>
                        </a:spcAft>
                      </a:pPr>
                      <a:r>
                        <a:rPr lang="en-US" sz="2000" b="0" kern="1200" dirty="0">
                          <a:solidFill>
                            <a:schemeClr val="tx1"/>
                          </a:solidFill>
                          <a:effectLst/>
                          <a:latin typeface="+mn-lt"/>
                          <a:ea typeface="+mn-ea"/>
                          <a:cs typeface="+mn-cs"/>
                        </a:rPr>
                        <a:t> </a:t>
                      </a:r>
                    </a:p>
                    <a:p>
                      <a:pPr marL="135255" marR="135890" algn="ctr">
                        <a:spcBef>
                          <a:spcPts val="0"/>
                        </a:spcBef>
                        <a:spcAft>
                          <a:spcPts val="0"/>
                        </a:spcAft>
                      </a:pPr>
                      <a:r>
                        <a:rPr lang="en-US" sz="2000" b="0" kern="1200" dirty="0">
                          <a:solidFill>
                            <a:schemeClr val="tx1"/>
                          </a:solidFill>
                          <a:effectLst/>
                          <a:latin typeface="+mn-lt"/>
                          <a:ea typeface="+mn-ea"/>
                          <a:cs typeface="+mn-cs"/>
                        </a:rPr>
                        <a:t>5.</a:t>
                      </a:r>
                    </a:p>
                  </a:txBody>
                  <a:tcPr marL="0" marR="0" marT="0" marB="0">
                    <a:solidFill>
                      <a:schemeClr val="bg2"/>
                    </a:solidFill>
                  </a:tcPr>
                </a:tc>
                <a:tc>
                  <a:txBody>
                    <a:bodyPr/>
                    <a:lstStyle/>
                    <a:p>
                      <a:pPr marL="64770" marR="0">
                        <a:spcBef>
                          <a:spcPts val="275"/>
                        </a:spcBef>
                        <a:spcAft>
                          <a:spcPts val="0"/>
                        </a:spcAft>
                      </a:pPr>
                      <a:r>
                        <a:rPr lang="en-US" sz="2000" b="0" kern="1200" dirty="0">
                          <a:solidFill>
                            <a:schemeClr val="tx1"/>
                          </a:solidFill>
                          <a:effectLst/>
                          <a:latin typeface="+mn-lt"/>
                          <a:ea typeface="+mn-ea"/>
                          <a:cs typeface="+mn-cs"/>
                        </a:rPr>
                        <a:t>Form 22 (Certificate of</a:t>
                      </a:r>
                    </a:p>
                    <a:p>
                      <a:pPr marL="64770" marR="0">
                        <a:spcBef>
                          <a:spcPts val="165"/>
                        </a:spcBef>
                        <a:spcAft>
                          <a:spcPts val="0"/>
                        </a:spcAft>
                      </a:pPr>
                      <a:r>
                        <a:rPr lang="en-US" sz="2000" b="0" kern="1200" dirty="0">
                          <a:solidFill>
                            <a:schemeClr val="tx1"/>
                          </a:solidFill>
                          <a:effectLst/>
                          <a:latin typeface="+mn-lt"/>
                          <a:ea typeface="+mn-ea"/>
                          <a:cs typeface="+mn-cs"/>
                        </a:rPr>
                        <a:t>Election)</a:t>
                      </a:r>
                    </a:p>
                    <a:p>
                      <a:pPr marL="64770" marR="0">
                        <a:spcBef>
                          <a:spcPts val="155"/>
                        </a:spcBef>
                        <a:spcAft>
                          <a:spcPts val="0"/>
                        </a:spcAft>
                      </a:pPr>
                      <a:r>
                        <a:rPr lang="en-US" sz="2000" b="0" kern="1200" dirty="0">
                          <a:solidFill>
                            <a:schemeClr val="tx1"/>
                          </a:solidFill>
                          <a:effectLst/>
                          <a:latin typeface="+mn-lt"/>
                          <a:ea typeface="+mn-ea"/>
                          <a:cs typeface="+mn-cs"/>
                        </a:rPr>
                        <a:t> </a:t>
                      </a:r>
                    </a:p>
                  </a:txBody>
                  <a:tcPr marL="0" marR="0" marT="0" marB="0">
                    <a:solidFill>
                      <a:schemeClr val="bg2"/>
                    </a:solidFill>
                  </a:tcPr>
                </a:tc>
                <a:tc>
                  <a:txBody>
                    <a:bodyPr/>
                    <a:lstStyle/>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0" marR="0">
                        <a:lnSpc>
                          <a:spcPts val="1400"/>
                        </a:lnSpc>
                        <a:spcBef>
                          <a:spcPts val="25"/>
                        </a:spcBef>
                        <a:spcAft>
                          <a:spcPts val="0"/>
                        </a:spcAft>
                      </a:pPr>
                      <a:r>
                        <a:rPr lang="en-US" sz="2000" b="0" kern="1200">
                          <a:solidFill>
                            <a:schemeClr val="tx1"/>
                          </a:solidFill>
                          <a:effectLst/>
                          <a:latin typeface="+mn-lt"/>
                          <a:ea typeface="+mn-ea"/>
                          <a:cs typeface="+mn-cs"/>
                        </a:rPr>
                        <a:t> </a:t>
                      </a:r>
                    </a:p>
                    <a:p>
                      <a:pPr marL="104775" marR="0">
                        <a:spcBef>
                          <a:spcPts val="0"/>
                        </a:spcBef>
                        <a:spcAft>
                          <a:spcPts val="0"/>
                        </a:spcAft>
                      </a:pPr>
                      <a:r>
                        <a:rPr lang="en-US" sz="2000" b="0" kern="1200">
                          <a:solidFill>
                            <a:schemeClr val="tx1"/>
                          </a:solidFill>
                          <a:effectLst/>
                          <a:latin typeface="+mn-lt"/>
                          <a:ea typeface="+mn-ea"/>
                          <a:cs typeface="+mn-cs"/>
                        </a:rPr>
                        <a:t>R.O.</a:t>
                      </a:r>
                    </a:p>
                  </a:txBody>
                  <a:tcPr marL="0" marR="0" marT="0" marB="0">
                    <a:solidFill>
                      <a:schemeClr val="bg2"/>
                    </a:solidFill>
                  </a:tcPr>
                </a:tc>
                <a:tc>
                  <a:txBody>
                    <a:bodyPr/>
                    <a:lstStyle/>
                    <a:p>
                      <a:pPr marL="87630" marR="0" lvl="0" indent="0" algn="l" defTabSz="91438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87630" marR="0" lvl="0" indent="0" algn="l" defTabSz="91438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On C-Day</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solidFill>
                      <a:schemeClr val="bg2"/>
                    </a:solidFill>
                  </a:tcPr>
                </a:tc>
                <a:tc>
                  <a:txBody>
                    <a:bodyPr/>
                    <a:lstStyle/>
                    <a:p>
                      <a:pPr marL="0" marR="0">
                        <a:lnSpc>
                          <a:spcPts val="700"/>
                        </a:lnSpc>
                        <a:spcBef>
                          <a:spcPts val="50"/>
                        </a:spcBef>
                        <a:spcAft>
                          <a:spcPts val="0"/>
                        </a:spcAft>
                      </a:pPr>
                      <a:r>
                        <a:rPr lang="en-US" sz="2000" b="0" kern="1200">
                          <a:solidFill>
                            <a:schemeClr val="tx1"/>
                          </a:solidFill>
                          <a:effectLst/>
                          <a:latin typeface="+mn-lt"/>
                          <a:ea typeface="+mn-ea"/>
                          <a:cs typeface="+mn-cs"/>
                        </a:rPr>
                        <a:t> </a:t>
                      </a:r>
                    </a:p>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297815" marR="0">
                        <a:spcBef>
                          <a:spcPts val="0"/>
                        </a:spcBef>
                        <a:spcAft>
                          <a:spcPts val="0"/>
                        </a:spcAft>
                      </a:pPr>
                      <a:r>
                        <a:rPr lang="en-US" sz="2000" b="0" kern="1200">
                          <a:solidFill>
                            <a:schemeClr val="tx1"/>
                          </a:solidFill>
                          <a:effectLst/>
                          <a:latin typeface="+mn-lt"/>
                          <a:ea typeface="+mn-ea"/>
                          <a:cs typeface="+mn-cs"/>
                        </a:rPr>
                        <a:t>C.E.O. / D.E.O.</a:t>
                      </a:r>
                    </a:p>
                  </a:txBody>
                  <a:tcPr marL="0" marR="0" marT="0" marB="0">
                    <a:solidFill>
                      <a:schemeClr val="bg2"/>
                    </a:solidFill>
                  </a:tcPr>
                </a:tc>
                <a:tc>
                  <a:txBody>
                    <a:bodyPr/>
                    <a:lstStyle/>
                    <a:p>
                      <a:pPr marL="61595" marR="0" algn="l">
                        <a:lnSpc>
                          <a:spcPct val="100000"/>
                        </a:lnSpc>
                        <a:spcBef>
                          <a:spcPts val="0"/>
                        </a:spcBef>
                        <a:spcAft>
                          <a:spcPts val="0"/>
                        </a:spcAft>
                      </a:pPr>
                      <a:r>
                        <a:rPr lang="en-US" sz="2000" b="0" kern="1200" dirty="0">
                          <a:solidFill>
                            <a:schemeClr val="tx1"/>
                          </a:solidFill>
                          <a:effectLst/>
                          <a:latin typeface="+mn-lt"/>
                          <a:ea typeface="+mn-ea"/>
                          <a:cs typeface="+mn-cs"/>
                        </a:rPr>
                        <a:t>The signed pdf is to be sent through</a:t>
                      </a:r>
                    </a:p>
                    <a:p>
                      <a:pPr marL="61595" marR="53340" algn="l">
                        <a:lnSpc>
                          <a:spcPct val="100000"/>
                        </a:lnSpc>
                        <a:spcBef>
                          <a:spcPts val="205"/>
                        </a:spcBef>
                        <a:spcAft>
                          <a:spcPts val="0"/>
                        </a:spcAft>
                      </a:pPr>
                      <a:r>
                        <a:rPr lang="en-US" sz="2000" b="0" kern="1200" dirty="0">
                          <a:solidFill>
                            <a:schemeClr val="tx1"/>
                          </a:solidFill>
                          <a:effectLst/>
                          <a:latin typeface="+mn-lt"/>
                          <a:ea typeface="+mn-ea"/>
                          <a:cs typeface="+mn-cs"/>
                        </a:rPr>
                        <a:t>e-mail and 2 copies, in original, to C.E.O Office through special messenger preferably by the same day and not later than 11.00 am on the next day </a:t>
                      </a:r>
                    </a:p>
                  </a:txBody>
                  <a:tcPr marL="0" marR="0" marT="0" marB="0">
                    <a:solidFill>
                      <a:schemeClr val="bg2"/>
                    </a:solidFill>
                  </a:tcPr>
                </a:tc>
                <a:extLst>
                  <a:ext uri="{0D108BD9-81ED-4DB2-BD59-A6C34878D82A}">
                    <a16:rowId xmlns="" xmlns:a16="http://schemas.microsoft.com/office/drawing/2014/main" val="1197865289"/>
                  </a:ext>
                </a:extLst>
              </a:tr>
              <a:tr h="3590407">
                <a:tc>
                  <a:txBody>
                    <a:bodyPr/>
                    <a:lstStyle/>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0" marR="0">
                        <a:lnSpc>
                          <a:spcPts val="1400"/>
                        </a:lnSpc>
                        <a:spcBef>
                          <a:spcPts val="0"/>
                        </a:spcBef>
                        <a:spcAft>
                          <a:spcPts val="0"/>
                        </a:spcAft>
                      </a:pPr>
                      <a:r>
                        <a:rPr lang="en-US" sz="2000" b="0" kern="1200">
                          <a:solidFill>
                            <a:schemeClr val="tx1"/>
                          </a:solidFill>
                          <a:effectLst/>
                          <a:latin typeface="+mn-lt"/>
                          <a:ea typeface="+mn-ea"/>
                          <a:cs typeface="+mn-cs"/>
                        </a:rPr>
                        <a:t> </a:t>
                      </a:r>
                    </a:p>
                    <a:p>
                      <a:pPr marL="135255" marR="135890" algn="ctr">
                        <a:spcBef>
                          <a:spcPts val="0"/>
                        </a:spcBef>
                        <a:spcAft>
                          <a:spcPts val="0"/>
                        </a:spcAft>
                      </a:pPr>
                      <a:r>
                        <a:rPr lang="en-US" sz="2000" b="0" kern="1200">
                          <a:solidFill>
                            <a:schemeClr val="tx1"/>
                          </a:solidFill>
                          <a:effectLst/>
                          <a:latin typeface="+mn-lt"/>
                          <a:ea typeface="+mn-ea"/>
                          <a:cs typeface="+mn-cs"/>
                        </a:rPr>
                        <a:t>6.</a:t>
                      </a:r>
                    </a:p>
                  </a:txBody>
                  <a:tcPr marL="0" marR="0" marT="0" marB="0">
                    <a:solidFill>
                      <a:schemeClr val="bg2"/>
                    </a:solidFill>
                  </a:tcPr>
                </a:tc>
                <a:tc>
                  <a:txBody>
                    <a:bodyPr/>
                    <a:lstStyle/>
                    <a:p>
                      <a:pPr marL="64770" marR="92075">
                        <a:lnSpc>
                          <a:spcPct val="114000"/>
                        </a:lnSpc>
                        <a:spcBef>
                          <a:spcPts val="275"/>
                        </a:spcBef>
                        <a:spcAft>
                          <a:spcPts val="0"/>
                        </a:spcAft>
                      </a:pPr>
                      <a:r>
                        <a:rPr lang="en-US" sz="2000" b="0" kern="1200">
                          <a:solidFill>
                            <a:schemeClr val="tx1"/>
                          </a:solidFill>
                          <a:effectLst/>
                          <a:latin typeface="+mn-lt"/>
                          <a:ea typeface="+mn-ea"/>
                          <a:cs typeface="+mn-cs"/>
                        </a:rPr>
                        <a:t>Certificate of Election – Acknowledgement (Signed by the candidate himself and signature duly attested by the RO)</a:t>
                      </a:r>
                    </a:p>
                    <a:p>
                      <a:pPr marL="64770" marR="99060">
                        <a:lnSpc>
                          <a:spcPct val="115000"/>
                        </a:lnSpc>
                        <a:spcBef>
                          <a:spcPts val="0"/>
                        </a:spcBef>
                        <a:spcAft>
                          <a:spcPts val="0"/>
                        </a:spcAft>
                      </a:pPr>
                      <a:r>
                        <a:rPr lang="en-US" sz="2000" b="0" kern="1200">
                          <a:solidFill>
                            <a:schemeClr val="tx1"/>
                          </a:solidFill>
                          <a:effectLst/>
                          <a:latin typeface="+mn-lt"/>
                          <a:ea typeface="+mn-ea"/>
                          <a:cs typeface="+mn-cs"/>
                        </a:rPr>
                        <a:t> </a:t>
                      </a:r>
                    </a:p>
                  </a:txBody>
                  <a:tcPr marL="0" marR="0" marT="0" marB="0">
                    <a:solidFill>
                      <a:schemeClr val="bg2"/>
                    </a:solidFill>
                  </a:tcPr>
                </a:tc>
                <a:tc>
                  <a:txBody>
                    <a:bodyPr/>
                    <a:lstStyle/>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0" marR="0">
                        <a:lnSpc>
                          <a:spcPts val="1000"/>
                        </a:lnSpc>
                        <a:spcBef>
                          <a:spcPts val="0"/>
                        </a:spcBef>
                        <a:spcAft>
                          <a:spcPts val="0"/>
                        </a:spcAft>
                      </a:pPr>
                      <a:r>
                        <a:rPr lang="en-US" sz="2000" b="0" kern="1200">
                          <a:solidFill>
                            <a:schemeClr val="tx1"/>
                          </a:solidFill>
                          <a:effectLst/>
                          <a:latin typeface="+mn-lt"/>
                          <a:ea typeface="+mn-ea"/>
                          <a:cs typeface="+mn-cs"/>
                        </a:rPr>
                        <a:t> </a:t>
                      </a:r>
                    </a:p>
                    <a:p>
                      <a:pPr marL="0" marR="0">
                        <a:lnSpc>
                          <a:spcPts val="1300"/>
                        </a:lnSpc>
                        <a:spcBef>
                          <a:spcPts val="5"/>
                        </a:spcBef>
                        <a:spcAft>
                          <a:spcPts val="0"/>
                        </a:spcAft>
                      </a:pPr>
                      <a:r>
                        <a:rPr lang="en-US" sz="2000" b="0" kern="1200">
                          <a:solidFill>
                            <a:schemeClr val="tx1"/>
                          </a:solidFill>
                          <a:effectLst/>
                          <a:latin typeface="+mn-lt"/>
                          <a:ea typeface="+mn-ea"/>
                          <a:cs typeface="+mn-cs"/>
                        </a:rPr>
                        <a:t> </a:t>
                      </a:r>
                    </a:p>
                    <a:p>
                      <a:pPr marL="104775" marR="0">
                        <a:spcBef>
                          <a:spcPts val="0"/>
                        </a:spcBef>
                        <a:spcAft>
                          <a:spcPts val="0"/>
                        </a:spcAft>
                      </a:pPr>
                      <a:r>
                        <a:rPr lang="en-US" sz="2000" b="0" kern="1200">
                          <a:solidFill>
                            <a:schemeClr val="tx1"/>
                          </a:solidFill>
                          <a:effectLst/>
                          <a:latin typeface="+mn-lt"/>
                          <a:ea typeface="+mn-ea"/>
                          <a:cs typeface="+mn-cs"/>
                        </a:rPr>
                        <a:t>R.O.</a:t>
                      </a:r>
                    </a:p>
                  </a:txBody>
                  <a:tcPr marL="0" marR="0" marT="0" marB="0">
                    <a:solidFill>
                      <a:schemeClr val="bg2"/>
                    </a:solidFill>
                  </a:tcPr>
                </a:tc>
                <a:tc>
                  <a:txBody>
                    <a:bodyPr/>
                    <a:lstStyle/>
                    <a:p>
                      <a:pPr marL="87630" marR="0" lvl="0" indent="0" algn="l" defTabSz="91438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87630" marR="0" lvl="0" indent="0" algn="l" defTabSz="91438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On C-Day</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solidFill>
                      <a:schemeClr val="bg2"/>
                    </a:solidFill>
                  </a:tcPr>
                </a:tc>
                <a:tc>
                  <a:txBody>
                    <a:bodyPr/>
                    <a:lstStyle/>
                    <a:p>
                      <a:pPr marL="0" marR="0">
                        <a:lnSpc>
                          <a:spcPct val="115000"/>
                        </a:lnSpc>
                        <a:spcBef>
                          <a:spcPts val="0"/>
                        </a:spcBef>
                        <a:spcAft>
                          <a:spcPts val="0"/>
                        </a:spcAft>
                      </a:pPr>
                      <a:r>
                        <a:rPr lang="en-US" sz="2000" b="0" kern="1200" dirty="0" smtClean="0">
                          <a:solidFill>
                            <a:schemeClr val="tx1"/>
                          </a:solidFill>
                          <a:effectLst/>
                          <a:latin typeface="+mn-lt"/>
                          <a:ea typeface="+mn-ea"/>
                          <a:cs typeface="+mn-cs"/>
                        </a:rPr>
                        <a:t>C.E.O</a:t>
                      </a:r>
                      <a:r>
                        <a:rPr lang="en-US" sz="2000" b="0" kern="1200" dirty="0">
                          <a:solidFill>
                            <a:schemeClr val="tx1"/>
                          </a:solidFill>
                          <a:effectLst/>
                          <a:latin typeface="+mn-lt"/>
                          <a:ea typeface="+mn-ea"/>
                          <a:cs typeface="+mn-cs"/>
                        </a:rPr>
                        <a:t>./ Secretary General, </a:t>
                      </a:r>
                      <a:r>
                        <a:rPr lang="en-US" sz="2000" b="0" kern="1200" dirty="0" err="1">
                          <a:solidFill>
                            <a:schemeClr val="tx1"/>
                          </a:solidFill>
                          <a:effectLst/>
                          <a:latin typeface="+mn-lt"/>
                          <a:ea typeface="+mn-ea"/>
                          <a:cs typeface="+mn-cs"/>
                        </a:rPr>
                        <a:t>Lok</a:t>
                      </a:r>
                      <a:r>
                        <a:rPr lang="en-US" sz="2000" b="0" kern="1200" dirty="0">
                          <a:solidFill>
                            <a:schemeClr val="tx1"/>
                          </a:solidFill>
                          <a:effectLst/>
                          <a:latin typeface="+mn-lt"/>
                          <a:ea typeface="+mn-ea"/>
                          <a:cs typeface="+mn-cs"/>
                        </a:rPr>
                        <a:t> Sabha, New Delhi </a:t>
                      </a:r>
                    </a:p>
                  </a:txBody>
                  <a:tcPr marL="0" marR="0" marT="0" marB="0" anchor="ctr">
                    <a:solidFill>
                      <a:schemeClr val="bg2"/>
                    </a:solidFill>
                  </a:tcPr>
                </a:tc>
                <a:tc>
                  <a:txBody>
                    <a:bodyPr/>
                    <a:lstStyle/>
                    <a:p>
                      <a:pPr marL="61595" marR="0">
                        <a:lnSpc>
                          <a:spcPct val="100000"/>
                        </a:lnSpc>
                        <a:spcBef>
                          <a:spcPts val="0"/>
                        </a:spcBef>
                        <a:spcAft>
                          <a:spcPts val="0"/>
                        </a:spcAft>
                      </a:pPr>
                      <a:r>
                        <a:rPr lang="en-US" sz="2000" b="0" kern="1200" dirty="0">
                          <a:solidFill>
                            <a:schemeClr val="tx1"/>
                          </a:solidFill>
                          <a:effectLst/>
                          <a:latin typeface="+mn-lt"/>
                          <a:ea typeface="+mn-ea"/>
                          <a:cs typeface="+mn-cs"/>
                        </a:rPr>
                        <a:t>The signed pdf is to be sent </a:t>
                      </a:r>
                      <a:r>
                        <a:rPr lang="en-US" sz="2000" b="0" kern="1200" dirty="0" smtClean="0">
                          <a:solidFill>
                            <a:schemeClr val="tx1"/>
                          </a:solidFill>
                          <a:effectLst/>
                          <a:latin typeface="+mn-lt"/>
                          <a:ea typeface="+mn-ea"/>
                          <a:cs typeface="+mn-cs"/>
                        </a:rPr>
                        <a:t>through e-mail </a:t>
                      </a:r>
                      <a:r>
                        <a:rPr lang="en-US" sz="2000" b="0" kern="1200" dirty="0">
                          <a:solidFill>
                            <a:schemeClr val="tx1"/>
                          </a:solidFill>
                          <a:effectLst/>
                          <a:latin typeface="+mn-lt"/>
                          <a:ea typeface="+mn-ea"/>
                          <a:cs typeface="+mn-cs"/>
                        </a:rPr>
                        <a:t>and 2 copies in original (Attested by R.O), to C.E.O Office through special messenger preferably by the same day and not later than 11.00 am on the next day and another copy, in original, to </a:t>
                      </a:r>
                      <a:r>
                        <a:rPr lang="en-US" sz="2000" b="0" kern="1200" dirty="0" smtClean="0">
                          <a:solidFill>
                            <a:schemeClr val="tx1"/>
                          </a:solidFill>
                          <a:effectLst/>
                          <a:latin typeface="+mn-lt"/>
                          <a:ea typeface="+mn-ea"/>
                          <a:cs typeface="+mn-cs"/>
                        </a:rPr>
                        <a:t>Secretary </a:t>
                      </a:r>
                      <a:r>
                        <a:rPr lang="en-US" sz="2000" b="0" kern="1200" dirty="0">
                          <a:solidFill>
                            <a:schemeClr val="tx1"/>
                          </a:solidFill>
                          <a:effectLst/>
                          <a:latin typeface="+mn-lt"/>
                          <a:ea typeface="+mn-ea"/>
                          <a:cs typeface="+mn-cs"/>
                        </a:rPr>
                        <a:t>General, </a:t>
                      </a:r>
                      <a:r>
                        <a:rPr lang="en-US" sz="2000" b="0" kern="1200" dirty="0" err="1">
                          <a:solidFill>
                            <a:schemeClr val="tx1"/>
                          </a:solidFill>
                          <a:effectLst/>
                          <a:latin typeface="+mn-lt"/>
                          <a:ea typeface="+mn-ea"/>
                          <a:cs typeface="+mn-cs"/>
                        </a:rPr>
                        <a:t>Lok</a:t>
                      </a:r>
                      <a:r>
                        <a:rPr lang="en-US" sz="2000" b="0" kern="1200" dirty="0">
                          <a:solidFill>
                            <a:schemeClr val="tx1"/>
                          </a:solidFill>
                          <a:effectLst/>
                          <a:latin typeface="+mn-lt"/>
                          <a:ea typeface="+mn-ea"/>
                          <a:cs typeface="+mn-cs"/>
                        </a:rPr>
                        <a:t> Sabha, New Delhi (For PC only) by Registered Post with A/D</a:t>
                      </a:r>
                    </a:p>
                  </a:txBody>
                  <a:tcPr marL="0" marR="0" marT="0" marB="0">
                    <a:solidFill>
                      <a:schemeClr val="bg2"/>
                    </a:solidFill>
                  </a:tcPr>
                </a:tc>
                <a:extLst>
                  <a:ext uri="{0D108BD9-81ED-4DB2-BD59-A6C34878D82A}">
                    <a16:rowId xmlns="" xmlns:a16="http://schemas.microsoft.com/office/drawing/2014/main" val="3770732874"/>
                  </a:ext>
                </a:extLst>
              </a:tr>
            </a:tbl>
          </a:graphicData>
        </a:graphic>
      </p:graphicFrame>
    </p:spTree>
    <p:extLst>
      <p:ext uri="{BB962C8B-B14F-4D97-AF65-F5344CB8AC3E}">
        <p14:creationId xmlns:p14="http://schemas.microsoft.com/office/powerpoint/2010/main" val="1166575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4251786"/>
              </p:ext>
            </p:extLst>
          </p:nvPr>
        </p:nvGraphicFramePr>
        <p:xfrm>
          <a:off x="365760" y="431074"/>
          <a:ext cx="11390813" cy="5560060"/>
        </p:xfrm>
        <a:graphic>
          <a:graphicData uri="http://schemas.openxmlformats.org/drawingml/2006/table">
            <a:tbl>
              <a:tblPr firstRow="1" firstCol="1" lastRow="1" lastCol="1" bandRow="1" bandCol="1">
                <a:tableStyleId>{5C22544A-7EE6-4342-B048-85BDC9FD1C3A}</a:tableStyleId>
              </a:tblPr>
              <a:tblGrid>
                <a:gridCol w="674714">
                  <a:extLst>
                    <a:ext uri="{9D8B030D-6E8A-4147-A177-3AD203B41FA5}">
                      <a16:colId xmlns="" xmlns:a16="http://schemas.microsoft.com/office/drawing/2014/main" val="483656985"/>
                    </a:ext>
                  </a:extLst>
                </a:gridCol>
                <a:gridCol w="2855538">
                  <a:extLst>
                    <a:ext uri="{9D8B030D-6E8A-4147-A177-3AD203B41FA5}">
                      <a16:colId xmlns="" xmlns:a16="http://schemas.microsoft.com/office/drawing/2014/main" val="1909788440"/>
                    </a:ext>
                  </a:extLst>
                </a:gridCol>
                <a:gridCol w="729553">
                  <a:extLst>
                    <a:ext uri="{9D8B030D-6E8A-4147-A177-3AD203B41FA5}">
                      <a16:colId xmlns="" xmlns:a16="http://schemas.microsoft.com/office/drawing/2014/main" val="1570006542"/>
                    </a:ext>
                  </a:extLst>
                </a:gridCol>
                <a:gridCol w="1814424">
                  <a:extLst>
                    <a:ext uri="{9D8B030D-6E8A-4147-A177-3AD203B41FA5}">
                      <a16:colId xmlns="" xmlns:a16="http://schemas.microsoft.com/office/drawing/2014/main" val="3198321758"/>
                    </a:ext>
                  </a:extLst>
                </a:gridCol>
                <a:gridCol w="1771644">
                  <a:extLst>
                    <a:ext uri="{9D8B030D-6E8A-4147-A177-3AD203B41FA5}">
                      <a16:colId xmlns="" xmlns:a16="http://schemas.microsoft.com/office/drawing/2014/main" val="818686413"/>
                    </a:ext>
                  </a:extLst>
                </a:gridCol>
                <a:gridCol w="3544940">
                  <a:extLst>
                    <a:ext uri="{9D8B030D-6E8A-4147-A177-3AD203B41FA5}">
                      <a16:colId xmlns="" xmlns:a16="http://schemas.microsoft.com/office/drawing/2014/main" val="1757667854"/>
                    </a:ext>
                  </a:extLst>
                </a:gridCol>
              </a:tblGrid>
              <a:tr h="1414324">
                <a:tc>
                  <a:txBody>
                    <a:bodyPr/>
                    <a:lstStyle/>
                    <a:p>
                      <a:pPr marL="0" marR="0">
                        <a:lnSpc>
                          <a:spcPts val="500"/>
                        </a:lnSpc>
                        <a:spcBef>
                          <a:spcPts val="35"/>
                        </a:spcBef>
                        <a:spcAft>
                          <a:spcPts val="0"/>
                        </a:spcAft>
                      </a:pPr>
                      <a:r>
                        <a:rPr lang="en-US" sz="1600" dirty="0">
                          <a:effectLst/>
                        </a:rPr>
                        <a:t> </a:t>
                      </a:r>
                      <a:endParaRPr lang="en-US" sz="2800" dirty="0">
                        <a:effectLst/>
                      </a:endParaRPr>
                    </a:p>
                    <a:p>
                      <a:pPr marL="0" marR="0">
                        <a:lnSpc>
                          <a:spcPts val="1000"/>
                        </a:lnSpc>
                        <a:spcBef>
                          <a:spcPts val="0"/>
                        </a:spcBef>
                        <a:spcAft>
                          <a:spcPts val="0"/>
                        </a:spcAft>
                      </a:pPr>
                      <a:r>
                        <a:rPr lang="en-US" sz="2800" dirty="0">
                          <a:effectLst/>
                        </a:rPr>
                        <a:t> </a:t>
                      </a:r>
                    </a:p>
                    <a:p>
                      <a:pPr marL="0" marR="0">
                        <a:lnSpc>
                          <a:spcPts val="1000"/>
                        </a:lnSpc>
                        <a:spcBef>
                          <a:spcPts val="0"/>
                        </a:spcBef>
                        <a:spcAft>
                          <a:spcPts val="0"/>
                        </a:spcAft>
                      </a:pPr>
                      <a:r>
                        <a:rPr lang="en-US" sz="2800" dirty="0">
                          <a:effectLst/>
                        </a:rPr>
                        <a:t> </a:t>
                      </a:r>
                    </a:p>
                    <a:p>
                      <a:pPr marL="136525" marR="135890" algn="ctr">
                        <a:spcBef>
                          <a:spcPts val="0"/>
                        </a:spcBef>
                        <a:spcAft>
                          <a:spcPts val="0"/>
                        </a:spcAft>
                      </a:pPr>
                      <a:r>
                        <a:rPr lang="en-US" sz="2400" spc="5" dirty="0">
                          <a:effectLst/>
                        </a:rPr>
                        <a:t>7.</a:t>
                      </a:r>
                      <a:endParaRPr lang="en-US" sz="2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5"/>
                        </a:spcBef>
                        <a:spcAft>
                          <a:spcPts val="0"/>
                        </a:spcAft>
                      </a:pPr>
                      <a:r>
                        <a:rPr lang="en-US" sz="1600" dirty="0">
                          <a:effectLst/>
                        </a:rPr>
                        <a:t> </a:t>
                      </a:r>
                      <a:endParaRPr lang="en-US" sz="2800" dirty="0">
                        <a:effectLst/>
                      </a:endParaRPr>
                    </a:p>
                    <a:p>
                      <a:pPr marL="64770" marR="0">
                        <a:lnSpc>
                          <a:spcPct val="100000"/>
                        </a:lnSpc>
                        <a:spcBef>
                          <a:spcPts val="0"/>
                        </a:spcBef>
                        <a:spcAft>
                          <a:spcPts val="0"/>
                        </a:spcAft>
                      </a:pPr>
                      <a:r>
                        <a:rPr lang="en-US" sz="2400" spc="-5" dirty="0">
                          <a:effectLst/>
                        </a:rPr>
                        <a:t>S</a:t>
                      </a:r>
                      <a:r>
                        <a:rPr lang="en-US" sz="2400" dirty="0">
                          <a:effectLst/>
                        </a:rPr>
                        <a:t>ecret Seal</a:t>
                      </a:r>
                      <a:endParaRPr lang="en-US" sz="2800" dirty="0">
                        <a:effectLst/>
                      </a:endParaRPr>
                    </a:p>
                    <a:p>
                      <a:pPr marL="64770" marR="80645">
                        <a:lnSpc>
                          <a:spcPct val="100000"/>
                        </a:lnSpc>
                        <a:spcBef>
                          <a:spcPts val="165"/>
                        </a:spcBef>
                        <a:spcAft>
                          <a:spcPts val="0"/>
                        </a:spcAft>
                      </a:pPr>
                      <a:r>
                        <a:rPr lang="en-US" sz="2400" dirty="0">
                          <a:effectLst/>
                        </a:rPr>
                        <a:t> </a:t>
                      </a:r>
                      <a:endParaRPr lang="en-US" sz="2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en-US" sz="2800">
                          <a:effectLst/>
                        </a:rPr>
                        <a:t> </a:t>
                      </a:r>
                    </a:p>
                    <a:p>
                      <a:pPr marL="0" marR="0">
                        <a:lnSpc>
                          <a:spcPct val="100000"/>
                        </a:lnSpc>
                        <a:spcBef>
                          <a:spcPts val="90"/>
                        </a:spcBef>
                        <a:spcAft>
                          <a:spcPts val="0"/>
                        </a:spcAft>
                      </a:pPr>
                      <a:r>
                        <a:rPr lang="en-US" sz="4400">
                          <a:effectLst/>
                        </a:rPr>
                        <a:t> </a:t>
                      </a:r>
                      <a:endParaRPr lang="en-US" sz="2800">
                        <a:effectLst/>
                      </a:endParaRPr>
                    </a:p>
                    <a:p>
                      <a:pPr marL="104775" marR="0">
                        <a:lnSpc>
                          <a:spcPct val="100000"/>
                        </a:lnSpc>
                        <a:spcBef>
                          <a:spcPts val="0"/>
                        </a:spcBef>
                        <a:spcAft>
                          <a:spcPts val="0"/>
                        </a:spcAft>
                      </a:pPr>
                      <a:r>
                        <a:rPr lang="en-US" sz="2400">
                          <a:effectLst/>
                        </a:rPr>
                        <a:t>R</a:t>
                      </a:r>
                      <a:r>
                        <a:rPr lang="en-US" sz="2400" spc="-5">
                          <a:effectLst/>
                        </a:rPr>
                        <a:t>.</a:t>
                      </a:r>
                      <a:r>
                        <a:rPr lang="en-US" sz="2400">
                          <a:effectLst/>
                        </a:rPr>
                        <a:t>O.</a:t>
                      </a:r>
                      <a:endParaRPr lang="en-US" sz="2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en-US" sz="2800" dirty="0">
                          <a:effectLst/>
                        </a:rPr>
                        <a:t> </a:t>
                      </a:r>
                    </a:p>
                    <a:p>
                      <a:pPr marL="0" marR="0">
                        <a:lnSpc>
                          <a:spcPct val="100000"/>
                        </a:lnSpc>
                        <a:spcBef>
                          <a:spcPts val="90"/>
                        </a:spcBef>
                        <a:spcAft>
                          <a:spcPts val="0"/>
                        </a:spcAft>
                      </a:pPr>
                      <a:r>
                        <a:rPr lang="en-US" sz="4400" dirty="0">
                          <a:effectLst/>
                        </a:rPr>
                        <a:t> </a:t>
                      </a:r>
                      <a:endParaRPr lang="en-US" sz="2800" dirty="0">
                        <a:effectLst/>
                      </a:endParaRPr>
                    </a:p>
                    <a:p>
                      <a:pPr marL="87630" marR="0" lvl="0" indent="0" algn="l" defTabSz="914388"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solidFill>
                          <a:effectLst/>
                          <a:latin typeface="+mn-lt"/>
                          <a:ea typeface="+mn-ea"/>
                          <a:cs typeface="+mn-cs"/>
                        </a:rPr>
                        <a:t>On C</a:t>
                      </a:r>
                      <a:r>
                        <a:rPr lang="en-US" sz="2400" b="0" kern="1200" baseline="0" dirty="0" smtClean="0">
                          <a:solidFill>
                            <a:schemeClr val="tx1"/>
                          </a:solidFill>
                          <a:effectLst/>
                          <a:latin typeface="+mn-lt"/>
                          <a:ea typeface="+mn-ea"/>
                          <a:cs typeface="+mn-cs"/>
                        </a:rPr>
                        <a:t> +1 </a:t>
                      </a:r>
                      <a:r>
                        <a:rPr lang="en-US" sz="2400" b="0" kern="1200" dirty="0" smtClean="0">
                          <a:solidFill>
                            <a:schemeClr val="tx1"/>
                          </a:solidFill>
                          <a:effectLst/>
                          <a:latin typeface="+mn-lt"/>
                          <a:ea typeface="+mn-ea"/>
                          <a:cs typeface="+mn-cs"/>
                        </a:rPr>
                        <a:t>Day</a:t>
                      </a:r>
                    </a:p>
                    <a:p>
                      <a:pPr marL="87630" marR="0">
                        <a:lnSpc>
                          <a:spcPct val="100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en-US" sz="2800">
                          <a:effectLst/>
                        </a:rPr>
                        <a:t> </a:t>
                      </a:r>
                    </a:p>
                    <a:p>
                      <a:pPr marL="0" marR="0">
                        <a:lnSpc>
                          <a:spcPct val="100000"/>
                        </a:lnSpc>
                        <a:spcBef>
                          <a:spcPts val="90"/>
                        </a:spcBef>
                        <a:spcAft>
                          <a:spcPts val="0"/>
                        </a:spcAft>
                      </a:pPr>
                      <a:r>
                        <a:rPr lang="en-US" sz="4400">
                          <a:effectLst/>
                        </a:rPr>
                        <a:t> </a:t>
                      </a:r>
                      <a:endParaRPr lang="en-US" sz="2800">
                        <a:effectLst/>
                      </a:endParaRPr>
                    </a:p>
                    <a:p>
                      <a:pPr marL="551180" marR="553720" algn="ctr">
                        <a:lnSpc>
                          <a:spcPct val="100000"/>
                        </a:lnSpc>
                        <a:spcBef>
                          <a:spcPts val="0"/>
                        </a:spcBef>
                        <a:spcAft>
                          <a:spcPts val="0"/>
                        </a:spcAft>
                      </a:pPr>
                      <a:r>
                        <a:rPr lang="en-US" sz="2400" spc="-5">
                          <a:effectLst/>
                        </a:rPr>
                        <a:t>E.C</a:t>
                      </a:r>
                      <a:r>
                        <a:rPr lang="en-US" sz="2400" spc="5">
                          <a:effectLst/>
                        </a:rPr>
                        <a:t>.</a:t>
                      </a:r>
                      <a:r>
                        <a:rPr lang="en-US" sz="2400" spc="-5">
                          <a:effectLst/>
                        </a:rPr>
                        <a:t>I</a:t>
                      </a:r>
                      <a:r>
                        <a:rPr lang="en-US" sz="2400">
                          <a:effectLst/>
                        </a:rPr>
                        <a:t>.</a:t>
                      </a:r>
                      <a:endParaRPr lang="en-US" sz="2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5"/>
                        </a:spcBef>
                        <a:spcAft>
                          <a:spcPts val="0"/>
                        </a:spcAft>
                      </a:pPr>
                      <a:r>
                        <a:rPr lang="en-US" sz="1600">
                          <a:effectLst/>
                        </a:rPr>
                        <a:t> </a:t>
                      </a:r>
                      <a:endParaRPr lang="en-US" sz="2800">
                        <a:effectLst/>
                      </a:endParaRPr>
                    </a:p>
                    <a:p>
                      <a:pPr marL="63500" marR="47625">
                        <a:lnSpc>
                          <a:spcPct val="100000"/>
                        </a:lnSpc>
                        <a:spcBef>
                          <a:spcPts val="0"/>
                        </a:spcBef>
                        <a:spcAft>
                          <a:spcPts val="0"/>
                        </a:spcAft>
                      </a:pPr>
                      <a:r>
                        <a:rPr lang="en-US" sz="2400" spc="5">
                          <a:effectLst/>
                        </a:rPr>
                        <a:t>Wi</a:t>
                      </a:r>
                      <a:r>
                        <a:rPr lang="en-US" sz="2400">
                          <a:effectLst/>
                        </a:rPr>
                        <a:t>t</a:t>
                      </a:r>
                      <a:r>
                        <a:rPr lang="en-US" sz="2400" spc="-5">
                          <a:effectLst/>
                        </a:rPr>
                        <a:t>h</a:t>
                      </a:r>
                      <a:r>
                        <a:rPr lang="en-US" sz="2400" spc="5">
                          <a:effectLst/>
                        </a:rPr>
                        <a:t>i</a:t>
                      </a:r>
                      <a:r>
                        <a:rPr lang="en-US" sz="2400">
                          <a:effectLst/>
                        </a:rPr>
                        <a:t>n </a:t>
                      </a:r>
                      <a:r>
                        <a:rPr lang="en-US" sz="2400" spc="-5">
                          <a:effectLst/>
                        </a:rPr>
                        <a:t>2</a:t>
                      </a:r>
                      <a:r>
                        <a:rPr lang="en-US" sz="2400">
                          <a:effectLst/>
                        </a:rPr>
                        <a:t>4 </a:t>
                      </a:r>
                      <a:r>
                        <a:rPr lang="en-US" sz="2400" spc="-5">
                          <a:effectLst/>
                        </a:rPr>
                        <a:t>ho</a:t>
                      </a:r>
                      <a:r>
                        <a:rPr lang="en-US" sz="2400" spc="5">
                          <a:effectLst/>
                        </a:rPr>
                        <a:t>u</a:t>
                      </a:r>
                      <a:r>
                        <a:rPr lang="en-US" sz="2400" spc="-5">
                          <a:effectLst/>
                        </a:rPr>
                        <a:t>r</a:t>
                      </a:r>
                      <a:r>
                        <a:rPr lang="en-US" sz="2400">
                          <a:effectLst/>
                        </a:rPr>
                        <a:t>s</a:t>
                      </a:r>
                      <a:r>
                        <a:rPr lang="en-US" sz="2400" spc="20">
                          <a:effectLst/>
                        </a:rPr>
                        <a:t> </a:t>
                      </a:r>
                      <a:r>
                        <a:rPr lang="en-US" sz="2400">
                          <a:effectLst/>
                        </a:rPr>
                        <a:t>a</a:t>
                      </a:r>
                      <a:r>
                        <a:rPr lang="en-US" sz="2400" spc="-5">
                          <a:effectLst/>
                        </a:rPr>
                        <a:t>f</a:t>
                      </a:r>
                      <a:r>
                        <a:rPr lang="en-US" sz="2400" spc="5">
                          <a:effectLst/>
                        </a:rPr>
                        <a:t>te</a:t>
                      </a:r>
                      <a:r>
                        <a:rPr lang="en-US" sz="2400">
                          <a:effectLst/>
                        </a:rPr>
                        <a:t>r</a:t>
                      </a:r>
                      <a:r>
                        <a:rPr lang="en-US" sz="2400" spc="-5">
                          <a:effectLst/>
                        </a:rPr>
                        <a:t> </a:t>
                      </a:r>
                      <a:r>
                        <a:rPr lang="en-US" sz="2400">
                          <a:effectLst/>
                        </a:rPr>
                        <a:t>c</a:t>
                      </a:r>
                      <a:r>
                        <a:rPr lang="en-US" sz="2400" spc="5">
                          <a:effectLst/>
                        </a:rPr>
                        <a:t>o</a:t>
                      </a:r>
                      <a:r>
                        <a:rPr lang="en-US" sz="2400">
                          <a:effectLst/>
                        </a:rPr>
                        <a:t>m</a:t>
                      </a:r>
                      <a:r>
                        <a:rPr lang="en-US" sz="2400" spc="5">
                          <a:effectLst/>
                        </a:rPr>
                        <a:t>ple</a:t>
                      </a:r>
                      <a:r>
                        <a:rPr lang="en-US" sz="2400" spc="-5">
                          <a:effectLst/>
                        </a:rPr>
                        <a:t>t</a:t>
                      </a:r>
                      <a:r>
                        <a:rPr lang="en-US" sz="2400" spc="5">
                          <a:effectLst/>
                        </a:rPr>
                        <a:t>io</a:t>
                      </a:r>
                      <a:r>
                        <a:rPr lang="en-US" sz="2400">
                          <a:effectLst/>
                        </a:rPr>
                        <a:t>n</a:t>
                      </a:r>
                      <a:r>
                        <a:rPr lang="en-US" sz="2400" spc="-10">
                          <a:effectLst/>
                        </a:rPr>
                        <a:t> </a:t>
                      </a:r>
                      <a:r>
                        <a:rPr lang="en-US" sz="2400" spc="5">
                          <a:effectLst/>
                        </a:rPr>
                        <a:t>o</a:t>
                      </a:r>
                      <a:r>
                        <a:rPr lang="en-US" sz="2400">
                          <a:effectLst/>
                        </a:rPr>
                        <a:t>f c</a:t>
                      </a:r>
                      <a:r>
                        <a:rPr lang="en-US" sz="2400" spc="5">
                          <a:effectLst/>
                        </a:rPr>
                        <a:t>o</a:t>
                      </a:r>
                      <a:r>
                        <a:rPr lang="en-US" sz="2400" spc="-5">
                          <a:effectLst/>
                        </a:rPr>
                        <a:t>un</a:t>
                      </a:r>
                      <a:r>
                        <a:rPr lang="en-US" sz="2400" spc="5">
                          <a:effectLst/>
                        </a:rPr>
                        <a:t>ti</a:t>
                      </a:r>
                      <a:r>
                        <a:rPr lang="en-US" sz="2400" spc="-5">
                          <a:effectLst/>
                        </a:rPr>
                        <a:t>n</a:t>
                      </a:r>
                      <a:r>
                        <a:rPr lang="en-US" sz="2400">
                          <a:effectLst/>
                        </a:rPr>
                        <a:t>g </a:t>
                      </a:r>
                      <a:r>
                        <a:rPr lang="en-US" sz="2400" spc="5">
                          <a:effectLst/>
                        </a:rPr>
                        <a:t>t</a:t>
                      </a:r>
                      <a:r>
                        <a:rPr lang="en-US" sz="2400">
                          <a:effectLst/>
                        </a:rPr>
                        <a:t>o </a:t>
                      </a:r>
                      <a:r>
                        <a:rPr lang="en-US" sz="2400" spc="-5">
                          <a:effectLst/>
                        </a:rPr>
                        <a:t>EC</a:t>
                      </a:r>
                      <a:r>
                        <a:rPr lang="en-US" sz="2400">
                          <a:effectLst/>
                        </a:rPr>
                        <a:t>I</a:t>
                      </a:r>
                      <a:r>
                        <a:rPr lang="en-US" sz="2400" spc="-10">
                          <a:effectLst/>
                        </a:rPr>
                        <a:t> </a:t>
                      </a:r>
                      <a:r>
                        <a:rPr lang="en-US" sz="2400" spc="15">
                          <a:effectLst/>
                        </a:rPr>
                        <a:t>b</a:t>
                      </a:r>
                      <a:r>
                        <a:rPr lang="en-US" sz="2400">
                          <a:effectLst/>
                        </a:rPr>
                        <a:t>y</a:t>
                      </a:r>
                      <a:r>
                        <a:rPr lang="en-US" sz="2400" spc="-10">
                          <a:effectLst/>
                        </a:rPr>
                        <a:t> </a:t>
                      </a:r>
                      <a:r>
                        <a:rPr lang="en-US" sz="2400">
                          <a:effectLst/>
                        </a:rPr>
                        <a:t>Re</a:t>
                      </a:r>
                      <a:r>
                        <a:rPr lang="en-US" sz="2400" spc="5">
                          <a:effectLst/>
                        </a:rPr>
                        <a:t>gi</a:t>
                      </a:r>
                      <a:r>
                        <a:rPr lang="en-US" sz="2400">
                          <a:effectLst/>
                        </a:rPr>
                        <a:t>s</a:t>
                      </a:r>
                      <a:r>
                        <a:rPr lang="en-US" sz="2400" spc="5">
                          <a:effectLst/>
                        </a:rPr>
                        <a:t>t</a:t>
                      </a:r>
                      <a:r>
                        <a:rPr lang="en-US" sz="2400" spc="-10">
                          <a:effectLst/>
                        </a:rPr>
                        <a:t>e</a:t>
                      </a:r>
                      <a:r>
                        <a:rPr lang="en-US" sz="2400">
                          <a:effectLst/>
                        </a:rPr>
                        <a:t>r</a:t>
                      </a:r>
                      <a:r>
                        <a:rPr lang="en-US" sz="2400" spc="5">
                          <a:effectLst/>
                        </a:rPr>
                        <a:t>e</a:t>
                      </a:r>
                      <a:r>
                        <a:rPr lang="en-US" sz="2400">
                          <a:effectLst/>
                        </a:rPr>
                        <a:t>d</a:t>
                      </a:r>
                      <a:endParaRPr lang="en-US" sz="2800">
                        <a:effectLst/>
                      </a:endParaRPr>
                    </a:p>
                    <a:p>
                      <a:pPr marL="63500" marR="0">
                        <a:lnSpc>
                          <a:spcPct val="100000"/>
                        </a:lnSpc>
                        <a:spcBef>
                          <a:spcPts val="0"/>
                        </a:spcBef>
                        <a:spcAft>
                          <a:spcPts val="0"/>
                        </a:spcAft>
                      </a:pPr>
                      <a:r>
                        <a:rPr lang="en-US" sz="2400" spc="-5">
                          <a:effectLst/>
                        </a:rPr>
                        <a:t>In</a:t>
                      </a:r>
                      <a:r>
                        <a:rPr lang="en-US" sz="2400" spc="10">
                          <a:effectLst/>
                        </a:rPr>
                        <a:t>s</a:t>
                      </a:r>
                      <a:r>
                        <a:rPr lang="en-US" sz="2400" spc="-5">
                          <a:effectLst/>
                        </a:rPr>
                        <a:t>u</a:t>
                      </a:r>
                      <a:r>
                        <a:rPr lang="en-US" sz="2400">
                          <a:effectLst/>
                        </a:rPr>
                        <a:t>r</a:t>
                      </a:r>
                      <a:r>
                        <a:rPr lang="en-US" sz="2400" spc="5">
                          <a:effectLst/>
                        </a:rPr>
                        <a:t>e</a:t>
                      </a:r>
                      <a:r>
                        <a:rPr lang="en-US" sz="2400">
                          <a:effectLst/>
                        </a:rPr>
                        <a:t>d Post</a:t>
                      </a:r>
                      <a:endParaRPr lang="en-US" sz="28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3219045469"/>
                  </a:ext>
                </a:extLst>
              </a:tr>
              <a:tr h="2035055">
                <a:tc>
                  <a:txBody>
                    <a:bodyPr/>
                    <a:lstStyle/>
                    <a:p>
                      <a:pPr marL="0" marR="0">
                        <a:lnSpc>
                          <a:spcPts val="700"/>
                        </a:lnSpc>
                        <a:spcBef>
                          <a:spcPts val="0"/>
                        </a:spcBef>
                        <a:spcAft>
                          <a:spcPts val="0"/>
                        </a:spcAft>
                      </a:pPr>
                      <a:r>
                        <a:rPr lang="en-US" sz="1800">
                          <a:effectLst/>
                        </a:rPr>
                        <a:t> </a:t>
                      </a:r>
                      <a:endParaRPr lang="en-US" sz="2800">
                        <a:effectLst/>
                      </a:endParaRPr>
                    </a:p>
                    <a:p>
                      <a:pPr marL="0" marR="0">
                        <a:lnSpc>
                          <a:spcPts val="1000"/>
                        </a:lnSpc>
                        <a:spcBef>
                          <a:spcPts val="0"/>
                        </a:spcBef>
                        <a:spcAft>
                          <a:spcPts val="0"/>
                        </a:spcAft>
                      </a:pPr>
                      <a:r>
                        <a:rPr lang="en-US" sz="2800">
                          <a:effectLst/>
                        </a:rPr>
                        <a:t> </a:t>
                      </a:r>
                    </a:p>
                    <a:p>
                      <a:pPr marL="0" marR="0">
                        <a:lnSpc>
                          <a:spcPts val="1000"/>
                        </a:lnSpc>
                        <a:spcBef>
                          <a:spcPts val="0"/>
                        </a:spcBef>
                        <a:spcAft>
                          <a:spcPts val="0"/>
                        </a:spcAft>
                      </a:pPr>
                      <a:r>
                        <a:rPr lang="en-US" sz="2800">
                          <a:effectLst/>
                        </a:rPr>
                        <a:t> </a:t>
                      </a:r>
                    </a:p>
                    <a:p>
                      <a:pPr marL="0" marR="0">
                        <a:lnSpc>
                          <a:spcPts val="1000"/>
                        </a:lnSpc>
                        <a:spcBef>
                          <a:spcPts val="0"/>
                        </a:spcBef>
                        <a:spcAft>
                          <a:spcPts val="0"/>
                        </a:spcAft>
                      </a:pPr>
                      <a:r>
                        <a:rPr lang="en-US" sz="2800">
                          <a:effectLst/>
                        </a:rPr>
                        <a:t> </a:t>
                      </a:r>
                    </a:p>
                    <a:p>
                      <a:pPr marL="0" marR="0">
                        <a:lnSpc>
                          <a:spcPts val="1000"/>
                        </a:lnSpc>
                        <a:spcBef>
                          <a:spcPts val="0"/>
                        </a:spcBef>
                        <a:spcAft>
                          <a:spcPts val="0"/>
                        </a:spcAft>
                      </a:pPr>
                      <a:r>
                        <a:rPr lang="en-US" sz="2800">
                          <a:effectLst/>
                        </a:rPr>
                        <a:t> </a:t>
                      </a:r>
                    </a:p>
                    <a:p>
                      <a:pPr marL="0" marR="0">
                        <a:lnSpc>
                          <a:spcPts val="1000"/>
                        </a:lnSpc>
                        <a:spcBef>
                          <a:spcPts val="0"/>
                        </a:spcBef>
                        <a:spcAft>
                          <a:spcPts val="0"/>
                        </a:spcAft>
                      </a:pPr>
                      <a:r>
                        <a:rPr lang="en-US" sz="2800">
                          <a:effectLst/>
                        </a:rPr>
                        <a:t> </a:t>
                      </a:r>
                    </a:p>
                    <a:p>
                      <a:pPr marL="136525" marR="135890" algn="ctr">
                        <a:spcBef>
                          <a:spcPts val="0"/>
                        </a:spcBef>
                        <a:spcAft>
                          <a:spcPts val="0"/>
                        </a:spcAft>
                      </a:pPr>
                      <a:r>
                        <a:rPr lang="en-US" sz="2400" spc="5">
                          <a:effectLst/>
                        </a:rPr>
                        <a:t>8.</a:t>
                      </a:r>
                      <a:endParaRPr lang="en-US" sz="280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nSpc>
                          <a:spcPct val="100000"/>
                        </a:lnSpc>
                        <a:spcBef>
                          <a:spcPts val="0"/>
                        </a:spcBef>
                        <a:spcAft>
                          <a:spcPts val="0"/>
                        </a:spcAft>
                      </a:pPr>
                      <a:r>
                        <a:rPr lang="en-US" sz="2400" spc="-5" dirty="0">
                          <a:effectLst/>
                        </a:rPr>
                        <a:t>0</a:t>
                      </a:r>
                      <a:r>
                        <a:rPr lang="en-US" sz="2400" dirty="0">
                          <a:effectLst/>
                        </a:rPr>
                        <a:t>2 (T</a:t>
                      </a:r>
                      <a:r>
                        <a:rPr lang="en-US" sz="2400" spc="-5" dirty="0">
                          <a:effectLst/>
                        </a:rPr>
                        <a:t>wo</a:t>
                      </a:r>
                      <a:r>
                        <a:rPr lang="en-US" sz="2400" dirty="0">
                          <a:effectLst/>
                        </a:rPr>
                        <a:t>)</a:t>
                      </a:r>
                      <a:r>
                        <a:rPr lang="en-US" sz="2400" spc="5" dirty="0">
                          <a:effectLst/>
                        </a:rPr>
                        <a:t> </a:t>
                      </a:r>
                      <a:r>
                        <a:rPr lang="en-US" sz="2400" spc="-5" dirty="0">
                          <a:effectLst/>
                        </a:rPr>
                        <a:t>u</a:t>
                      </a:r>
                      <a:r>
                        <a:rPr lang="en-US" sz="2400" spc="5" dirty="0">
                          <a:effectLst/>
                        </a:rPr>
                        <a:t>n</a:t>
                      </a:r>
                      <a:r>
                        <a:rPr lang="en-US" sz="2400" spc="-5" dirty="0">
                          <a:effectLst/>
                        </a:rPr>
                        <a:t>u</a:t>
                      </a:r>
                      <a:r>
                        <a:rPr lang="en-US" sz="2400" spc="5" dirty="0">
                          <a:effectLst/>
                        </a:rPr>
                        <a:t>s</a:t>
                      </a:r>
                      <a:r>
                        <a:rPr lang="en-US" sz="2400" dirty="0">
                          <a:effectLst/>
                        </a:rPr>
                        <a:t>ed </a:t>
                      </a:r>
                      <a:r>
                        <a:rPr lang="en-US" sz="2400" dirty="0" smtClean="0">
                          <a:effectLst/>
                        </a:rPr>
                        <a:t>Bal</a:t>
                      </a:r>
                      <a:r>
                        <a:rPr lang="en-US" sz="2400" spc="5" dirty="0" smtClean="0">
                          <a:effectLst/>
                        </a:rPr>
                        <a:t>l</a:t>
                      </a:r>
                      <a:r>
                        <a:rPr lang="en-US" sz="2400" spc="-5" dirty="0" smtClean="0">
                          <a:effectLst/>
                        </a:rPr>
                        <a:t>o</a:t>
                      </a:r>
                      <a:r>
                        <a:rPr lang="en-US" sz="2400" dirty="0" smtClean="0">
                          <a:effectLst/>
                        </a:rPr>
                        <a:t>t Pa</a:t>
                      </a:r>
                      <a:r>
                        <a:rPr lang="en-US" sz="2400" spc="-5" dirty="0" smtClean="0">
                          <a:effectLst/>
                        </a:rPr>
                        <a:t>p</a:t>
                      </a:r>
                      <a:r>
                        <a:rPr lang="en-US" sz="2400" dirty="0" smtClean="0">
                          <a:effectLst/>
                        </a:rPr>
                        <a:t>ers</a:t>
                      </a:r>
                      <a:r>
                        <a:rPr lang="en-US" sz="2400" spc="15" dirty="0" smtClean="0">
                          <a:effectLst/>
                        </a:rPr>
                        <a:t> </a:t>
                      </a:r>
                      <a:r>
                        <a:rPr lang="en-US" sz="2400" spc="-5" dirty="0">
                          <a:effectLst/>
                        </a:rPr>
                        <a:t>f</a:t>
                      </a:r>
                      <a:r>
                        <a:rPr lang="en-US" sz="2400" spc="5" dirty="0">
                          <a:effectLst/>
                        </a:rPr>
                        <a:t>o</a:t>
                      </a:r>
                      <a:r>
                        <a:rPr lang="en-US" sz="2400" dirty="0">
                          <a:effectLst/>
                        </a:rPr>
                        <a:t>r</a:t>
                      </a:r>
                      <a:r>
                        <a:rPr lang="en-US" sz="2400" spc="-5" dirty="0">
                          <a:effectLst/>
                        </a:rPr>
                        <a:t> E</a:t>
                      </a:r>
                      <a:r>
                        <a:rPr lang="en-US" sz="2400" spc="10" dirty="0">
                          <a:effectLst/>
                        </a:rPr>
                        <a:t>V</a:t>
                      </a:r>
                      <a:r>
                        <a:rPr lang="en-US" sz="2400" dirty="0">
                          <a:effectLst/>
                        </a:rPr>
                        <a:t>M,</a:t>
                      </a:r>
                      <a:r>
                        <a:rPr lang="en-US" sz="2400" spc="-5" dirty="0">
                          <a:effectLst/>
                        </a:rPr>
                        <a:t> </a:t>
                      </a:r>
                      <a:r>
                        <a:rPr lang="en-US" sz="2400" dirty="0">
                          <a:effectLst/>
                        </a:rPr>
                        <a:t>ma</a:t>
                      </a:r>
                      <a:r>
                        <a:rPr lang="en-US" sz="2400" spc="10" dirty="0">
                          <a:effectLst/>
                        </a:rPr>
                        <a:t>r</a:t>
                      </a:r>
                      <a:r>
                        <a:rPr lang="en-US" sz="2400" spc="-5" dirty="0">
                          <a:effectLst/>
                        </a:rPr>
                        <a:t>k</a:t>
                      </a:r>
                      <a:r>
                        <a:rPr lang="en-US" sz="2400" spc="5" dirty="0">
                          <a:effectLst/>
                        </a:rPr>
                        <a:t>e</a:t>
                      </a:r>
                      <a:r>
                        <a:rPr lang="en-US" sz="2400" dirty="0">
                          <a:effectLst/>
                        </a:rPr>
                        <a:t>d </a:t>
                      </a:r>
                      <a:r>
                        <a:rPr lang="en-US" sz="2400" spc="10" dirty="0">
                          <a:effectLst/>
                        </a:rPr>
                        <a:t>a</a:t>
                      </a:r>
                      <a:r>
                        <a:rPr lang="en-US" sz="2400" dirty="0">
                          <a:effectLst/>
                        </a:rPr>
                        <a:t>s </a:t>
                      </a:r>
                      <a:r>
                        <a:rPr lang="en-US" sz="2400" spc="-5" dirty="0">
                          <a:effectLst/>
                        </a:rPr>
                        <a:t>“C</a:t>
                      </a:r>
                      <a:r>
                        <a:rPr lang="en-US" sz="2400" dirty="0">
                          <a:effectLst/>
                        </a:rPr>
                        <a:t>a</a:t>
                      </a:r>
                      <a:r>
                        <a:rPr lang="en-US" sz="2400" spc="-5" dirty="0">
                          <a:effectLst/>
                        </a:rPr>
                        <a:t>n</a:t>
                      </a:r>
                      <a:r>
                        <a:rPr lang="en-US" sz="2400" dirty="0">
                          <a:effectLst/>
                        </a:rPr>
                        <a:t>ce</a:t>
                      </a:r>
                      <a:r>
                        <a:rPr lang="en-US" sz="2400" spc="10" dirty="0">
                          <a:effectLst/>
                        </a:rPr>
                        <a:t>l</a:t>
                      </a:r>
                      <a:r>
                        <a:rPr lang="en-US" sz="2400" spc="5" dirty="0">
                          <a:effectLst/>
                        </a:rPr>
                        <a:t>le</a:t>
                      </a:r>
                      <a:r>
                        <a:rPr lang="en-US" sz="2400" dirty="0">
                          <a:effectLst/>
                        </a:rPr>
                        <a:t>d </a:t>
                      </a:r>
                      <a:r>
                        <a:rPr lang="en-US" sz="2400" spc="-5" dirty="0">
                          <a:effectLst/>
                        </a:rPr>
                        <a:t>f</a:t>
                      </a:r>
                      <a:r>
                        <a:rPr lang="en-US" sz="2400" spc="5" dirty="0">
                          <a:effectLst/>
                        </a:rPr>
                        <a:t>o</a:t>
                      </a:r>
                      <a:r>
                        <a:rPr lang="en-US" sz="2400" dirty="0">
                          <a:effectLst/>
                        </a:rPr>
                        <a:t>r</a:t>
                      </a:r>
                      <a:r>
                        <a:rPr lang="en-US" sz="2400" spc="-5" dirty="0">
                          <a:effectLst/>
                        </a:rPr>
                        <a:t> </a:t>
                      </a:r>
                      <a:r>
                        <a:rPr lang="en-US" sz="2400" dirty="0">
                          <a:effectLst/>
                        </a:rPr>
                        <a:t>Rec</a:t>
                      </a:r>
                      <a:r>
                        <a:rPr lang="en-US" sz="2400" spc="5" dirty="0">
                          <a:effectLst/>
                        </a:rPr>
                        <a:t>o</a:t>
                      </a:r>
                      <a:r>
                        <a:rPr lang="en-US" sz="2400" dirty="0">
                          <a:effectLst/>
                        </a:rPr>
                        <a:t>rd</a:t>
                      </a:r>
                      <a:r>
                        <a:rPr lang="en-US" sz="2400" spc="5" dirty="0">
                          <a:effectLst/>
                        </a:rPr>
                        <a:t> i</a:t>
                      </a:r>
                      <a:r>
                        <a:rPr lang="en-US" sz="2400" dirty="0">
                          <a:effectLst/>
                        </a:rPr>
                        <a:t>n</a:t>
                      </a:r>
                      <a:r>
                        <a:rPr lang="en-US" sz="2400" spc="-10" dirty="0">
                          <a:effectLst/>
                        </a:rPr>
                        <a:t> </a:t>
                      </a:r>
                      <a:r>
                        <a:rPr lang="en-US" sz="2400" spc="5" dirty="0">
                          <a:effectLst/>
                        </a:rPr>
                        <a:t>t</a:t>
                      </a:r>
                      <a:r>
                        <a:rPr lang="en-US" sz="2400" spc="-5" dirty="0">
                          <a:effectLst/>
                        </a:rPr>
                        <a:t>h</a:t>
                      </a:r>
                      <a:r>
                        <a:rPr lang="en-US" sz="2400" dirty="0">
                          <a:effectLst/>
                        </a:rPr>
                        <a:t>e </a:t>
                      </a:r>
                      <a:r>
                        <a:rPr lang="en-US" sz="2400" spc="-5" dirty="0">
                          <a:effectLst/>
                        </a:rPr>
                        <a:t>E</a:t>
                      </a:r>
                      <a:r>
                        <a:rPr lang="en-US" sz="2400" spc="5" dirty="0">
                          <a:effectLst/>
                        </a:rPr>
                        <a:t>le</a:t>
                      </a:r>
                      <a:r>
                        <a:rPr lang="en-US" sz="2400" dirty="0">
                          <a:effectLst/>
                        </a:rPr>
                        <a:t>c</a:t>
                      </a:r>
                      <a:r>
                        <a:rPr lang="en-US" sz="2400" spc="5" dirty="0">
                          <a:effectLst/>
                        </a:rPr>
                        <a:t>t</a:t>
                      </a:r>
                      <a:r>
                        <a:rPr lang="en-US" sz="2400" spc="-5" dirty="0">
                          <a:effectLst/>
                        </a:rPr>
                        <a:t>i</a:t>
                      </a:r>
                      <a:r>
                        <a:rPr lang="en-US" sz="2400" spc="5" dirty="0">
                          <a:effectLst/>
                        </a:rPr>
                        <a:t>o</a:t>
                      </a:r>
                      <a:r>
                        <a:rPr lang="en-US" sz="2400" dirty="0">
                          <a:effectLst/>
                        </a:rPr>
                        <a:t>n</a:t>
                      </a:r>
                      <a:r>
                        <a:rPr lang="en-US" sz="2400" spc="-10" dirty="0">
                          <a:effectLst/>
                        </a:rPr>
                        <a:t> </a:t>
                      </a:r>
                      <a:r>
                        <a:rPr lang="en-US" sz="2400" spc="-5" dirty="0">
                          <a:effectLst/>
                        </a:rPr>
                        <a:t>C</a:t>
                      </a:r>
                      <a:r>
                        <a:rPr lang="en-US" sz="2400" spc="5" dirty="0">
                          <a:effectLst/>
                        </a:rPr>
                        <a:t>o</a:t>
                      </a:r>
                      <a:r>
                        <a:rPr lang="en-US" sz="2400" dirty="0">
                          <a:effectLst/>
                        </a:rPr>
                        <a:t>mm</a:t>
                      </a:r>
                      <a:r>
                        <a:rPr lang="en-US" sz="2400" spc="5" dirty="0">
                          <a:effectLst/>
                        </a:rPr>
                        <a:t>i</a:t>
                      </a:r>
                      <a:r>
                        <a:rPr lang="en-US" sz="2400" dirty="0">
                          <a:effectLst/>
                        </a:rPr>
                        <a:t>ssi</a:t>
                      </a:r>
                      <a:r>
                        <a:rPr lang="en-US" sz="2400" spc="5" dirty="0">
                          <a:effectLst/>
                        </a:rPr>
                        <a:t>on</a:t>
                      </a:r>
                      <a:r>
                        <a:rPr lang="en-US" sz="2400" spc="-5" dirty="0">
                          <a:effectLst/>
                        </a:rPr>
                        <a:t>”</a:t>
                      </a:r>
                      <a:r>
                        <a:rPr lang="en-US" sz="2400" dirty="0">
                          <a:effectLst/>
                        </a:rPr>
                        <a:t>,</a:t>
                      </a:r>
                      <a:r>
                        <a:rPr lang="en-US" sz="2400" spc="-5" dirty="0">
                          <a:effectLst/>
                        </a:rPr>
                        <a:t> </a:t>
                      </a:r>
                      <a:r>
                        <a:rPr lang="en-US" sz="2400" spc="5" dirty="0">
                          <a:effectLst/>
                        </a:rPr>
                        <a:t>o</a:t>
                      </a:r>
                      <a:r>
                        <a:rPr lang="en-US" sz="2400" dirty="0">
                          <a:effectLst/>
                        </a:rPr>
                        <a:t>n</a:t>
                      </a:r>
                      <a:r>
                        <a:rPr lang="en-US" sz="2400" spc="-10" dirty="0">
                          <a:effectLst/>
                        </a:rPr>
                        <a:t> </a:t>
                      </a:r>
                      <a:r>
                        <a:rPr lang="en-US" sz="2400" spc="5" dirty="0">
                          <a:effectLst/>
                        </a:rPr>
                        <a:t>it</a:t>
                      </a:r>
                      <a:r>
                        <a:rPr lang="en-US" sz="2400" dirty="0">
                          <a:effectLst/>
                        </a:rPr>
                        <a:t>s r</a:t>
                      </a:r>
                      <a:r>
                        <a:rPr lang="en-US" sz="2400" spc="5" dirty="0">
                          <a:effectLst/>
                        </a:rPr>
                        <a:t>e</a:t>
                      </a:r>
                      <a:r>
                        <a:rPr lang="en-US" sz="2400" spc="-5" dirty="0">
                          <a:effectLst/>
                        </a:rPr>
                        <a:t>v</a:t>
                      </a:r>
                      <a:r>
                        <a:rPr lang="en-US" sz="2400" spc="5" dirty="0">
                          <a:effectLst/>
                        </a:rPr>
                        <a:t>e</a:t>
                      </a:r>
                      <a:r>
                        <a:rPr lang="en-US" sz="2400" dirty="0">
                          <a:effectLst/>
                        </a:rPr>
                        <a:t>rse </a:t>
                      </a:r>
                      <a:r>
                        <a:rPr lang="en-US" sz="2400" spc="5" dirty="0">
                          <a:effectLst/>
                        </a:rPr>
                        <a:t>o</a:t>
                      </a:r>
                      <a:r>
                        <a:rPr lang="en-US" sz="2400" dirty="0">
                          <a:effectLst/>
                        </a:rPr>
                        <a:t>n</a:t>
                      </a:r>
                      <a:r>
                        <a:rPr lang="en-US" sz="2400" spc="-10" dirty="0">
                          <a:effectLst/>
                        </a:rPr>
                        <a:t> </a:t>
                      </a:r>
                      <a:r>
                        <a:rPr lang="en-US" sz="2400" spc="5" dirty="0">
                          <a:effectLst/>
                        </a:rPr>
                        <a:t>e</a:t>
                      </a:r>
                      <a:r>
                        <a:rPr lang="en-US" sz="2400" dirty="0">
                          <a:effectLst/>
                        </a:rPr>
                        <a:t>ac</a:t>
                      </a:r>
                      <a:r>
                        <a:rPr lang="en-US" sz="2400" spc="-5" dirty="0">
                          <a:effectLst/>
                        </a:rPr>
                        <a:t>h</a:t>
                      </a:r>
                      <a:r>
                        <a:rPr lang="en-US" sz="2400" dirty="0">
                          <a:effectLst/>
                        </a:rPr>
                        <a:t>,</a:t>
                      </a:r>
                      <a:r>
                        <a:rPr lang="en-US" sz="2400" spc="5" dirty="0">
                          <a:effectLst/>
                        </a:rPr>
                        <a:t> </a:t>
                      </a:r>
                      <a:r>
                        <a:rPr lang="en-US" sz="2400" spc="-5" dirty="0">
                          <a:effectLst/>
                        </a:rPr>
                        <a:t>f</a:t>
                      </a:r>
                      <a:r>
                        <a:rPr lang="en-US" sz="2400" spc="5" dirty="0">
                          <a:effectLst/>
                        </a:rPr>
                        <a:t>o</a:t>
                      </a:r>
                      <a:r>
                        <a:rPr lang="en-US" sz="2400" dirty="0">
                          <a:effectLst/>
                        </a:rPr>
                        <a:t>r</a:t>
                      </a:r>
                      <a:r>
                        <a:rPr lang="en-US" sz="2400" spc="-5" dirty="0">
                          <a:effectLst/>
                        </a:rPr>
                        <a:t> </a:t>
                      </a:r>
                      <a:r>
                        <a:rPr lang="en-US" sz="2400" spc="5" dirty="0">
                          <a:effectLst/>
                        </a:rPr>
                        <a:t>e</a:t>
                      </a:r>
                      <a:r>
                        <a:rPr lang="en-US" sz="2400" dirty="0">
                          <a:effectLst/>
                        </a:rPr>
                        <a:t>ach </a:t>
                      </a:r>
                      <a:r>
                        <a:rPr lang="en-US" sz="2400" spc="-5" dirty="0">
                          <a:effectLst/>
                        </a:rPr>
                        <a:t>C</a:t>
                      </a:r>
                      <a:r>
                        <a:rPr lang="en-US" sz="2400" spc="5" dirty="0">
                          <a:effectLst/>
                        </a:rPr>
                        <a:t>o</a:t>
                      </a:r>
                      <a:r>
                        <a:rPr lang="en-US" sz="2400" spc="-5" dirty="0">
                          <a:effectLst/>
                        </a:rPr>
                        <a:t>n</a:t>
                      </a:r>
                      <a:r>
                        <a:rPr lang="en-US" sz="2400" dirty="0">
                          <a:effectLst/>
                        </a:rPr>
                        <a:t>s</a:t>
                      </a:r>
                      <a:r>
                        <a:rPr lang="en-US" sz="2400" spc="5" dirty="0">
                          <a:effectLst/>
                        </a:rPr>
                        <a:t>tit</a:t>
                      </a:r>
                      <a:r>
                        <a:rPr lang="en-US" sz="2400" spc="-5" dirty="0">
                          <a:effectLst/>
                        </a:rPr>
                        <a:t>u</a:t>
                      </a:r>
                      <a:r>
                        <a:rPr lang="en-US" sz="2400" spc="5" dirty="0">
                          <a:effectLst/>
                        </a:rPr>
                        <a:t>e</a:t>
                      </a:r>
                      <a:r>
                        <a:rPr lang="en-US" sz="2400" spc="-5" dirty="0">
                          <a:effectLst/>
                        </a:rPr>
                        <a:t>n</a:t>
                      </a:r>
                      <a:r>
                        <a:rPr lang="en-US" sz="2400" dirty="0">
                          <a:effectLst/>
                        </a:rPr>
                        <a:t>cy</a:t>
                      </a:r>
                      <a:r>
                        <a:rPr lang="en-US" sz="2400" spc="-5" dirty="0">
                          <a:effectLst/>
                        </a:rPr>
                        <a:t> </a:t>
                      </a:r>
                      <a:r>
                        <a:rPr lang="en-US" sz="2400" spc="5" dirty="0">
                          <a:effectLst/>
                        </a:rPr>
                        <a:t>u</a:t>
                      </a:r>
                      <a:r>
                        <a:rPr lang="en-US" sz="2400" spc="-5" dirty="0">
                          <a:effectLst/>
                        </a:rPr>
                        <a:t>n</a:t>
                      </a:r>
                      <a:r>
                        <a:rPr lang="en-US" sz="2400" spc="5" dirty="0">
                          <a:effectLst/>
                        </a:rPr>
                        <a:t>de</a:t>
                      </a:r>
                      <a:r>
                        <a:rPr lang="en-US" sz="2400" dirty="0">
                          <a:effectLst/>
                        </a:rPr>
                        <a:t>r</a:t>
                      </a:r>
                      <a:r>
                        <a:rPr lang="en-US" sz="2400" spc="-5" dirty="0">
                          <a:effectLst/>
                        </a:rPr>
                        <a:t> </a:t>
                      </a:r>
                      <a:r>
                        <a:rPr lang="en-US" sz="2400" dirty="0">
                          <a:effectLst/>
                        </a:rPr>
                        <a:t>s</a:t>
                      </a:r>
                      <a:r>
                        <a:rPr lang="en-US" sz="2400" spc="5" dirty="0">
                          <a:effectLst/>
                        </a:rPr>
                        <a:t>ig</a:t>
                      </a:r>
                      <a:r>
                        <a:rPr lang="en-US" sz="2400" spc="-5" dirty="0">
                          <a:effectLst/>
                        </a:rPr>
                        <a:t>n</a:t>
                      </a:r>
                      <a:r>
                        <a:rPr lang="en-US" sz="2400" dirty="0">
                          <a:effectLst/>
                        </a:rPr>
                        <a:t>a</a:t>
                      </a:r>
                      <a:r>
                        <a:rPr lang="en-US" sz="2400" spc="5" dirty="0">
                          <a:effectLst/>
                        </a:rPr>
                        <a:t>t</a:t>
                      </a:r>
                      <a:r>
                        <a:rPr lang="en-US" sz="2400" spc="-5" dirty="0">
                          <a:effectLst/>
                        </a:rPr>
                        <a:t>u</a:t>
                      </a:r>
                      <a:r>
                        <a:rPr lang="en-US" sz="2400" dirty="0">
                          <a:effectLst/>
                        </a:rPr>
                        <a:t>re </a:t>
                      </a:r>
                      <a:r>
                        <a:rPr lang="en-US" sz="2400" spc="5" dirty="0">
                          <a:effectLst/>
                        </a:rPr>
                        <a:t>o</a:t>
                      </a:r>
                      <a:r>
                        <a:rPr lang="en-US" sz="2400" dirty="0">
                          <a:effectLst/>
                        </a:rPr>
                        <a:t>f</a:t>
                      </a:r>
                      <a:r>
                        <a:rPr lang="en-US" sz="2400" spc="-10" dirty="0">
                          <a:effectLst/>
                        </a:rPr>
                        <a:t> </a:t>
                      </a:r>
                      <a:r>
                        <a:rPr lang="en-US" sz="2400" dirty="0">
                          <a:effectLst/>
                        </a:rPr>
                        <a:t>RO</a:t>
                      </a:r>
                      <a:endParaRPr lang="en-US" sz="2800" dirty="0">
                        <a:effectLst/>
                      </a:endParaRPr>
                    </a:p>
                    <a:p>
                      <a:pPr marL="64770" marR="99060">
                        <a:lnSpc>
                          <a:spcPct val="100000"/>
                        </a:lnSpc>
                        <a:spcBef>
                          <a:spcPts val="0"/>
                        </a:spcBef>
                        <a:spcAft>
                          <a:spcPts val="0"/>
                        </a:spcAft>
                      </a:pPr>
                      <a:r>
                        <a:rPr lang="en-US" sz="2400" dirty="0">
                          <a:effectLst/>
                        </a:rPr>
                        <a:t> </a:t>
                      </a:r>
                      <a:endParaRPr lang="en-US" sz="2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5"/>
                        </a:spcBef>
                        <a:spcAft>
                          <a:spcPts val="0"/>
                        </a:spcAft>
                      </a:pPr>
                      <a:r>
                        <a:rPr lang="en-US" sz="1800" dirty="0">
                          <a:effectLst/>
                        </a:rPr>
                        <a:t> </a:t>
                      </a:r>
                      <a:endParaRPr lang="en-US" sz="2800" dirty="0">
                        <a:effectLst/>
                      </a:endParaRPr>
                    </a:p>
                    <a:p>
                      <a:pPr marL="0" marR="0">
                        <a:lnSpc>
                          <a:spcPct val="100000"/>
                        </a:lnSpc>
                        <a:spcBef>
                          <a:spcPts val="0"/>
                        </a:spcBef>
                        <a:spcAft>
                          <a:spcPts val="0"/>
                        </a:spcAft>
                      </a:pPr>
                      <a:r>
                        <a:rPr lang="en-US" sz="2800" dirty="0">
                          <a:effectLst/>
                        </a:rPr>
                        <a:t> </a:t>
                      </a:r>
                    </a:p>
                    <a:p>
                      <a:pPr marL="0" marR="0">
                        <a:lnSpc>
                          <a:spcPct val="100000"/>
                        </a:lnSpc>
                        <a:spcBef>
                          <a:spcPts val="0"/>
                        </a:spcBef>
                        <a:spcAft>
                          <a:spcPts val="0"/>
                        </a:spcAft>
                      </a:pPr>
                      <a:r>
                        <a:rPr lang="en-US" sz="2800" dirty="0">
                          <a:effectLst/>
                        </a:rPr>
                        <a:t> </a:t>
                      </a:r>
                    </a:p>
                    <a:p>
                      <a:pPr marL="0" marR="0">
                        <a:lnSpc>
                          <a:spcPct val="100000"/>
                        </a:lnSpc>
                        <a:spcBef>
                          <a:spcPts val="0"/>
                        </a:spcBef>
                        <a:spcAft>
                          <a:spcPts val="0"/>
                        </a:spcAft>
                      </a:pPr>
                      <a:r>
                        <a:rPr lang="en-US" sz="2800" dirty="0">
                          <a:effectLst/>
                        </a:rPr>
                        <a:t> </a:t>
                      </a:r>
                    </a:p>
                    <a:p>
                      <a:pPr marL="104775" marR="0">
                        <a:lnSpc>
                          <a:spcPct val="100000"/>
                        </a:lnSpc>
                        <a:spcBef>
                          <a:spcPts val="0"/>
                        </a:spcBef>
                        <a:spcAft>
                          <a:spcPts val="0"/>
                        </a:spcAft>
                      </a:pPr>
                      <a:r>
                        <a:rPr lang="en-US" sz="2400" dirty="0">
                          <a:effectLst/>
                        </a:rPr>
                        <a:t>R</a:t>
                      </a:r>
                      <a:r>
                        <a:rPr lang="en-US" sz="2400" spc="-5" dirty="0">
                          <a:effectLst/>
                        </a:rPr>
                        <a:t>.</a:t>
                      </a:r>
                      <a:r>
                        <a:rPr lang="en-US" sz="2400" dirty="0">
                          <a:effectLst/>
                        </a:rPr>
                        <a:t>O.</a:t>
                      </a:r>
                      <a:endParaRPr lang="en-US" sz="2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5"/>
                        </a:spcBef>
                        <a:spcAft>
                          <a:spcPts val="0"/>
                        </a:spcAft>
                      </a:pPr>
                      <a:r>
                        <a:rPr lang="en-US" sz="1800" dirty="0">
                          <a:effectLst/>
                        </a:rPr>
                        <a:t> </a:t>
                      </a:r>
                      <a:endParaRPr lang="en-US" sz="2800" dirty="0">
                        <a:effectLst/>
                      </a:endParaRPr>
                    </a:p>
                    <a:p>
                      <a:pPr marL="0" marR="0">
                        <a:lnSpc>
                          <a:spcPct val="100000"/>
                        </a:lnSpc>
                        <a:spcBef>
                          <a:spcPts val="0"/>
                        </a:spcBef>
                        <a:spcAft>
                          <a:spcPts val="0"/>
                        </a:spcAft>
                      </a:pPr>
                      <a:r>
                        <a:rPr lang="en-US" sz="2800" dirty="0">
                          <a:effectLst/>
                        </a:rPr>
                        <a:t> </a:t>
                      </a:r>
                    </a:p>
                    <a:p>
                      <a:pPr marL="0" marR="0">
                        <a:lnSpc>
                          <a:spcPct val="100000"/>
                        </a:lnSpc>
                        <a:spcBef>
                          <a:spcPts val="0"/>
                        </a:spcBef>
                        <a:spcAft>
                          <a:spcPts val="0"/>
                        </a:spcAft>
                      </a:pPr>
                      <a:r>
                        <a:rPr lang="en-US" sz="2800" dirty="0">
                          <a:effectLst/>
                        </a:rPr>
                        <a:t> </a:t>
                      </a:r>
                    </a:p>
                    <a:p>
                      <a:pPr marL="0" marR="0">
                        <a:lnSpc>
                          <a:spcPct val="100000"/>
                        </a:lnSpc>
                        <a:spcBef>
                          <a:spcPts val="0"/>
                        </a:spcBef>
                        <a:spcAft>
                          <a:spcPts val="0"/>
                        </a:spcAft>
                      </a:pPr>
                      <a:r>
                        <a:rPr lang="en-US" sz="2800" dirty="0">
                          <a:effectLst/>
                        </a:rPr>
                        <a:t> </a:t>
                      </a:r>
                    </a:p>
                    <a:p>
                      <a:pPr marL="87630" marR="0" lvl="0" indent="0" algn="l" defTabSz="914388"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solidFill>
                          <a:effectLst/>
                          <a:latin typeface="+mn-lt"/>
                          <a:ea typeface="+mn-ea"/>
                          <a:cs typeface="+mn-cs"/>
                        </a:rPr>
                        <a:t>On C</a:t>
                      </a:r>
                      <a:r>
                        <a:rPr lang="en-US" sz="2400" b="0" kern="1200" baseline="0" dirty="0" smtClean="0">
                          <a:solidFill>
                            <a:schemeClr val="tx1"/>
                          </a:solidFill>
                          <a:effectLst/>
                          <a:latin typeface="+mn-lt"/>
                          <a:ea typeface="+mn-ea"/>
                          <a:cs typeface="+mn-cs"/>
                        </a:rPr>
                        <a:t> +1 </a:t>
                      </a:r>
                      <a:r>
                        <a:rPr lang="en-US" sz="2400" b="0" kern="1200" dirty="0" smtClean="0">
                          <a:solidFill>
                            <a:schemeClr val="tx1"/>
                          </a:solidFill>
                          <a:effectLst/>
                          <a:latin typeface="+mn-lt"/>
                          <a:ea typeface="+mn-ea"/>
                          <a:cs typeface="+mn-cs"/>
                        </a:rPr>
                        <a:t>Day</a:t>
                      </a:r>
                    </a:p>
                  </a:txBody>
                  <a:tcPr marL="0" marR="0" marT="0" marB="0"/>
                </a:tc>
                <a:tc>
                  <a:txBody>
                    <a:bodyPr/>
                    <a:lstStyle/>
                    <a:p>
                      <a:pPr marL="0" marR="0">
                        <a:lnSpc>
                          <a:spcPct val="100000"/>
                        </a:lnSpc>
                        <a:spcBef>
                          <a:spcPts val="5"/>
                        </a:spcBef>
                        <a:spcAft>
                          <a:spcPts val="0"/>
                        </a:spcAft>
                      </a:pPr>
                      <a:r>
                        <a:rPr lang="en-US" sz="1800" dirty="0">
                          <a:effectLst/>
                        </a:rPr>
                        <a:t> </a:t>
                      </a:r>
                      <a:endParaRPr lang="en-US" sz="2800" dirty="0">
                        <a:effectLst/>
                      </a:endParaRPr>
                    </a:p>
                    <a:p>
                      <a:pPr marL="0" marR="0">
                        <a:lnSpc>
                          <a:spcPct val="100000"/>
                        </a:lnSpc>
                        <a:spcBef>
                          <a:spcPts val="0"/>
                        </a:spcBef>
                        <a:spcAft>
                          <a:spcPts val="0"/>
                        </a:spcAft>
                      </a:pPr>
                      <a:r>
                        <a:rPr lang="en-US" sz="2800" dirty="0">
                          <a:effectLst/>
                        </a:rPr>
                        <a:t> </a:t>
                      </a:r>
                    </a:p>
                    <a:p>
                      <a:pPr marL="0" marR="0">
                        <a:lnSpc>
                          <a:spcPct val="100000"/>
                        </a:lnSpc>
                        <a:spcBef>
                          <a:spcPts val="0"/>
                        </a:spcBef>
                        <a:spcAft>
                          <a:spcPts val="0"/>
                        </a:spcAft>
                      </a:pPr>
                      <a:r>
                        <a:rPr lang="en-US" sz="2800" dirty="0">
                          <a:effectLst/>
                        </a:rPr>
                        <a:t> </a:t>
                      </a:r>
                    </a:p>
                    <a:p>
                      <a:pPr marL="0" marR="0">
                        <a:lnSpc>
                          <a:spcPct val="100000"/>
                        </a:lnSpc>
                        <a:spcBef>
                          <a:spcPts val="0"/>
                        </a:spcBef>
                        <a:spcAft>
                          <a:spcPts val="0"/>
                        </a:spcAft>
                      </a:pPr>
                      <a:r>
                        <a:rPr lang="en-US" sz="2800" dirty="0">
                          <a:effectLst/>
                        </a:rPr>
                        <a:t> </a:t>
                      </a:r>
                    </a:p>
                    <a:p>
                      <a:pPr marL="530225" marR="532765" algn="ctr">
                        <a:lnSpc>
                          <a:spcPct val="100000"/>
                        </a:lnSpc>
                        <a:spcBef>
                          <a:spcPts val="0"/>
                        </a:spcBef>
                        <a:spcAft>
                          <a:spcPts val="0"/>
                        </a:spcAft>
                      </a:pPr>
                      <a:r>
                        <a:rPr lang="en-US" sz="2400" spc="-5" dirty="0">
                          <a:effectLst/>
                        </a:rPr>
                        <a:t>C.E.</a:t>
                      </a:r>
                      <a:r>
                        <a:rPr lang="en-US" sz="2400" spc="10" dirty="0">
                          <a:effectLst/>
                        </a:rPr>
                        <a:t>O</a:t>
                      </a:r>
                      <a:r>
                        <a:rPr lang="en-US" sz="2400" dirty="0">
                          <a:effectLst/>
                        </a:rPr>
                        <a:t>.</a:t>
                      </a:r>
                      <a:endParaRPr lang="en-US" sz="2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20"/>
                        </a:spcBef>
                        <a:spcAft>
                          <a:spcPts val="0"/>
                        </a:spcAft>
                      </a:pPr>
                      <a:r>
                        <a:rPr lang="en-US" sz="1800" dirty="0">
                          <a:effectLst/>
                        </a:rPr>
                        <a:t> </a:t>
                      </a:r>
                      <a:endParaRPr lang="en-US" sz="2800" dirty="0">
                        <a:effectLst/>
                      </a:endParaRPr>
                    </a:p>
                    <a:p>
                      <a:pPr marL="0" marR="0">
                        <a:lnSpc>
                          <a:spcPct val="100000"/>
                        </a:lnSpc>
                        <a:spcBef>
                          <a:spcPts val="0"/>
                        </a:spcBef>
                        <a:spcAft>
                          <a:spcPts val="0"/>
                        </a:spcAft>
                      </a:pPr>
                      <a:r>
                        <a:rPr lang="en-US" sz="2800" dirty="0">
                          <a:effectLst/>
                        </a:rPr>
                        <a:t> </a:t>
                      </a:r>
                    </a:p>
                    <a:p>
                      <a:pPr marL="63500" marR="145415">
                        <a:lnSpc>
                          <a:spcPct val="100000"/>
                        </a:lnSpc>
                        <a:spcBef>
                          <a:spcPts val="0"/>
                        </a:spcBef>
                        <a:spcAft>
                          <a:spcPts val="0"/>
                        </a:spcAft>
                      </a:pPr>
                      <a:r>
                        <a:rPr lang="en-US" sz="2400" dirty="0">
                          <a:effectLst/>
                        </a:rPr>
                        <a:t>2 se</a:t>
                      </a:r>
                      <a:r>
                        <a:rPr lang="en-US" sz="2400" spc="5" dirty="0">
                          <a:effectLst/>
                        </a:rPr>
                        <a:t>t</a:t>
                      </a:r>
                      <a:r>
                        <a:rPr lang="en-US" sz="2400" dirty="0">
                          <a:effectLst/>
                        </a:rPr>
                        <a:t>s</a:t>
                      </a:r>
                      <a:r>
                        <a:rPr lang="en-US" sz="2400" spc="-5" dirty="0">
                          <a:effectLst/>
                        </a:rPr>
                        <a:t> </a:t>
                      </a:r>
                      <a:r>
                        <a:rPr lang="en-US" sz="2400" spc="5" dirty="0">
                          <a:effectLst/>
                        </a:rPr>
                        <a:t>i</a:t>
                      </a:r>
                      <a:r>
                        <a:rPr lang="en-US" sz="2400" dirty="0">
                          <a:effectLst/>
                        </a:rPr>
                        <a:t>n</a:t>
                      </a:r>
                      <a:r>
                        <a:rPr lang="en-US" sz="2400" spc="-10" dirty="0">
                          <a:effectLst/>
                        </a:rPr>
                        <a:t> </a:t>
                      </a:r>
                      <a:r>
                        <a:rPr lang="en-US" sz="2400" spc="5" dirty="0">
                          <a:effectLst/>
                        </a:rPr>
                        <a:t>o</a:t>
                      </a:r>
                      <a:r>
                        <a:rPr lang="en-US" sz="2400" dirty="0">
                          <a:effectLst/>
                        </a:rPr>
                        <a:t>r</a:t>
                      </a:r>
                      <a:r>
                        <a:rPr lang="en-US" sz="2400" spc="5" dirty="0">
                          <a:effectLst/>
                        </a:rPr>
                        <a:t>igi</a:t>
                      </a:r>
                      <a:r>
                        <a:rPr lang="en-US" sz="2400" spc="-5" dirty="0">
                          <a:effectLst/>
                        </a:rPr>
                        <a:t>n</a:t>
                      </a:r>
                      <a:r>
                        <a:rPr lang="en-US" sz="2400" dirty="0">
                          <a:effectLst/>
                        </a:rPr>
                        <a:t>al</a:t>
                      </a:r>
                      <a:r>
                        <a:rPr lang="en-US" sz="2400" spc="5" dirty="0">
                          <a:effectLst/>
                        </a:rPr>
                        <a:t> </a:t>
                      </a:r>
                      <a:r>
                        <a:rPr lang="en-US" sz="2400" spc="-5" dirty="0">
                          <a:effectLst/>
                        </a:rPr>
                        <a:t>t</a:t>
                      </a:r>
                      <a:r>
                        <a:rPr lang="en-US" sz="2400" dirty="0">
                          <a:effectLst/>
                        </a:rPr>
                        <a:t>o </a:t>
                      </a:r>
                      <a:r>
                        <a:rPr lang="en-US" sz="2400" spc="-5" dirty="0">
                          <a:effectLst/>
                        </a:rPr>
                        <a:t>C.E.</a:t>
                      </a:r>
                      <a:r>
                        <a:rPr lang="en-US" sz="2400" dirty="0">
                          <a:effectLst/>
                        </a:rPr>
                        <a:t>O</a:t>
                      </a:r>
                      <a:r>
                        <a:rPr lang="en-US" sz="2400" spc="10" dirty="0">
                          <a:effectLst/>
                        </a:rPr>
                        <a:t> </a:t>
                      </a:r>
                      <a:r>
                        <a:rPr lang="en-US" sz="2400" dirty="0">
                          <a:effectLst/>
                        </a:rPr>
                        <a:t>O</a:t>
                      </a:r>
                      <a:r>
                        <a:rPr lang="en-US" sz="2400" spc="-5" dirty="0">
                          <a:effectLst/>
                        </a:rPr>
                        <a:t>ff</a:t>
                      </a:r>
                      <a:r>
                        <a:rPr lang="en-US" sz="2400" spc="5" dirty="0">
                          <a:effectLst/>
                        </a:rPr>
                        <a:t>i</a:t>
                      </a:r>
                      <a:r>
                        <a:rPr lang="en-US" sz="2400" dirty="0">
                          <a:effectLst/>
                        </a:rPr>
                        <a:t>ce </a:t>
                      </a:r>
                      <a:r>
                        <a:rPr lang="en-US" sz="2400" spc="5" dirty="0">
                          <a:effectLst/>
                        </a:rPr>
                        <a:t>t</a:t>
                      </a:r>
                      <a:r>
                        <a:rPr lang="en-US" sz="2400" spc="-5" dirty="0">
                          <a:effectLst/>
                        </a:rPr>
                        <a:t>h</a:t>
                      </a:r>
                      <a:r>
                        <a:rPr lang="en-US" sz="2400" dirty="0">
                          <a:effectLst/>
                        </a:rPr>
                        <a:t>r</a:t>
                      </a:r>
                      <a:r>
                        <a:rPr lang="en-US" sz="2400" spc="5" dirty="0">
                          <a:effectLst/>
                        </a:rPr>
                        <a:t>o</a:t>
                      </a:r>
                      <a:r>
                        <a:rPr lang="en-US" sz="2400" spc="-5" dirty="0">
                          <a:effectLst/>
                        </a:rPr>
                        <a:t>u</a:t>
                      </a:r>
                      <a:r>
                        <a:rPr lang="en-US" sz="2400" spc="5" dirty="0">
                          <a:effectLst/>
                        </a:rPr>
                        <a:t>g</a:t>
                      </a:r>
                      <a:r>
                        <a:rPr lang="en-US" sz="2400" dirty="0">
                          <a:effectLst/>
                        </a:rPr>
                        <a:t>h</a:t>
                      </a:r>
                      <a:r>
                        <a:rPr lang="en-US" sz="2400" spc="-10" dirty="0">
                          <a:effectLst/>
                        </a:rPr>
                        <a:t> </a:t>
                      </a:r>
                      <a:r>
                        <a:rPr lang="en-US" sz="2400" dirty="0">
                          <a:effectLst/>
                        </a:rPr>
                        <a:t>sp</a:t>
                      </a:r>
                      <a:r>
                        <a:rPr lang="en-US" sz="2400" spc="5" dirty="0">
                          <a:effectLst/>
                        </a:rPr>
                        <a:t>e</a:t>
                      </a:r>
                      <a:r>
                        <a:rPr lang="en-US" sz="2400" dirty="0">
                          <a:effectLst/>
                        </a:rPr>
                        <a:t>c</a:t>
                      </a:r>
                      <a:r>
                        <a:rPr lang="en-US" sz="2400" spc="5" dirty="0">
                          <a:effectLst/>
                        </a:rPr>
                        <a:t>i</a:t>
                      </a:r>
                      <a:r>
                        <a:rPr lang="en-US" sz="2400" dirty="0">
                          <a:effectLst/>
                        </a:rPr>
                        <a:t>al m</a:t>
                      </a:r>
                      <a:r>
                        <a:rPr lang="en-US" sz="2400" spc="5" dirty="0">
                          <a:effectLst/>
                        </a:rPr>
                        <a:t>e</a:t>
                      </a:r>
                      <a:r>
                        <a:rPr lang="en-US" sz="2400" dirty="0">
                          <a:effectLst/>
                        </a:rPr>
                        <a:t>sse</a:t>
                      </a:r>
                      <a:r>
                        <a:rPr lang="en-US" sz="2400" spc="-5" dirty="0">
                          <a:effectLst/>
                        </a:rPr>
                        <a:t>n</a:t>
                      </a:r>
                      <a:r>
                        <a:rPr lang="en-US" sz="2400" spc="5" dirty="0">
                          <a:effectLst/>
                        </a:rPr>
                        <a:t>ge</a:t>
                      </a:r>
                      <a:r>
                        <a:rPr lang="en-US" sz="2400" dirty="0">
                          <a:effectLst/>
                        </a:rPr>
                        <a:t>r </a:t>
                      </a:r>
                      <a:r>
                        <a:rPr lang="en-US" sz="2400" spc="5" dirty="0">
                          <a:effectLst/>
                        </a:rPr>
                        <a:t>p</a:t>
                      </a:r>
                      <a:r>
                        <a:rPr lang="en-US" sz="2400" dirty="0">
                          <a:effectLst/>
                        </a:rPr>
                        <a:t>r</a:t>
                      </a:r>
                      <a:r>
                        <a:rPr lang="en-US" sz="2400" spc="5" dirty="0">
                          <a:effectLst/>
                        </a:rPr>
                        <a:t>e</a:t>
                      </a:r>
                      <a:r>
                        <a:rPr lang="en-US" sz="2400" spc="-5" dirty="0">
                          <a:effectLst/>
                        </a:rPr>
                        <a:t>f</a:t>
                      </a:r>
                      <a:r>
                        <a:rPr lang="en-US" sz="2400" spc="5" dirty="0">
                          <a:effectLst/>
                        </a:rPr>
                        <a:t>e</a:t>
                      </a:r>
                      <a:r>
                        <a:rPr lang="en-US" sz="2400" dirty="0">
                          <a:effectLst/>
                        </a:rPr>
                        <a:t>rab</a:t>
                      </a:r>
                      <a:r>
                        <a:rPr lang="en-US" sz="2400" spc="5" dirty="0">
                          <a:effectLst/>
                        </a:rPr>
                        <a:t>l</a:t>
                      </a:r>
                      <a:r>
                        <a:rPr lang="en-US" sz="2400" dirty="0">
                          <a:effectLst/>
                        </a:rPr>
                        <a:t>y</a:t>
                      </a:r>
                      <a:r>
                        <a:rPr lang="en-US" sz="2400" spc="-10" dirty="0">
                          <a:effectLst/>
                        </a:rPr>
                        <a:t> </a:t>
                      </a:r>
                      <a:r>
                        <a:rPr lang="en-US" sz="2400" spc="5" dirty="0">
                          <a:effectLst/>
                        </a:rPr>
                        <a:t>b</a:t>
                      </a:r>
                      <a:r>
                        <a:rPr lang="en-US" sz="2400" dirty="0">
                          <a:effectLst/>
                        </a:rPr>
                        <a:t>y</a:t>
                      </a:r>
                      <a:r>
                        <a:rPr lang="en-US" sz="2400" spc="-10" dirty="0">
                          <a:effectLst/>
                        </a:rPr>
                        <a:t> </a:t>
                      </a:r>
                      <a:r>
                        <a:rPr lang="en-US" sz="2400" spc="5" dirty="0">
                          <a:effectLst/>
                        </a:rPr>
                        <a:t>t</a:t>
                      </a:r>
                      <a:r>
                        <a:rPr lang="en-US" sz="2400" spc="-5" dirty="0">
                          <a:effectLst/>
                        </a:rPr>
                        <a:t>h</a:t>
                      </a:r>
                      <a:r>
                        <a:rPr lang="en-US" sz="2400" dirty="0">
                          <a:effectLst/>
                        </a:rPr>
                        <a:t>e same </a:t>
                      </a:r>
                      <a:r>
                        <a:rPr lang="en-US" sz="2400" spc="5" dirty="0">
                          <a:effectLst/>
                        </a:rPr>
                        <a:t>d</a:t>
                      </a:r>
                      <a:r>
                        <a:rPr lang="en-US" sz="2400" dirty="0">
                          <a:effectLst/>
                        </a:rPr>
                        <a:t>ay</a:t>
                      </a:r>
                      <a:r>
                        <a:rPr lang="en-US" sz="2400" spc="-10" dirty="0">
                          <a:effectLst/>
                        </a:rPr>
                        <a:t> </a:t>
                      </a:r>
                      <a:r>
                        <a:rPr lang="en-US" sz="2400" dirty="0">
                          <a:effectLst/>
                        </a:rPr>
                        <a:t>a</a:t>
                      </a:r>
                      <a:r>
                        <a:rPr lang="en-US" sz="2400" spc="-5" dirty="0">
                          <a:effectLst/>
                        </a:rPr>
                        <a:t>n</a:t>
                      </a:r>
                      <a:r>
                        <a:rPr lang="en-US" sz="2400" dirty="0">
                          <a:effectLst/>
                        </a:rPr>
                        <a:t>d</a:t>
                      </a:r>
                      <a:r>
                        <a:rPr lang="en-US" sz="2400" spc="10" dirty="0">
                          <a:effectLst/>
                        </a:rPr>
                        <a:t> </a:t>
                      </a:r>
                      <a:r>
                        <a:rPr lang="en-US" sz="2400" spc="-5" dirty="0">
                          <a:effectLst/>
                        </a:rPr>
                        <a:t>n</a:t>
                      </a:r>
                      <a:r>
                        <a:rPr lang="en-US" sz="2400" spc="5" dirty="0">
                          <a:effectLst/>
                        </a:rPr>
                        <a:t>o</a:t>
                      </a:r>
                      <a:r>
                        <a:rPr lang="en-US" sz="2400" dirty="0">
                          <a:effectLst/>
                        </a:rPr>
                        <a:t>t</a:t>
                      </a:r>
                      <a:endParaRPr lang="en-US" sz="2800" dirty="0">
                        <a:effectLst/>
                      </a:endParaRPr>
                    </a:p>
                    <a:p>
                      <a:pPr marL="63500" marR="0">
                        <a:lnSpc>
                          <a:spcPct val="100000"/>
                        </a:lnSpc>
                        <a:spcBef>
                          <a:spcPts val="5"/>
                        </a:spcBef>
                        <a:spcAft>
                          <a:spcPts val="0"/>
                        </a:spcAft>
                      </a:pPr>
                      <a:r>
                        <a:rPr lang="en-US" sz="2400" spc="5" dirty="0">
                          <a:effectLst/>
                        </a:rPr>
                        <a:t>l</a:t>
                      </a:r>
                      <a:r>
                        <a:rPr lang="en-US" sz="2400" dirty="0">
                          <a:effectLst/>
                        </a:rPr>
                        <a:t>a</a:t>
                      </a:r>
                      <a:r>
                        <a:rPr lang="en-US" sz="2400" spc="5" dirty="0">
                          <a:effectLst/>
                        </a:rPr>
                        <a:t>te</a:t>
                      </a:r>
                      <a:r>
                        <a:rPr lang="en-US" sz="2400" dirty="0">
                          <a:effectLst/>
                        </a:rPr>
                        <a:t>r</a:t>
                      </a:r>
                      <a:r>
                        <a:rPr lang="en-US" sz="2400" spc="-5" dirty="0">
                          <a:effectLst/>
                        </a:rPr>
                        <a:t> </a:t>
                      </a:r>
                      <a:r>
                        <a:rPr lang="en-US" sz="2400" spc="5" dirty="0">
                          <a:effectLst/>
                        </a:rPr>
                        <a:t>t</a:t>
                      </a:r>
                      <a:r>
                        <a:rPr lang="en-US" sz="2400" spc="-5" dirty="0">
                          <a:effectLst/>
                        </a:rPr>
                        <a:t>h</a:t>
                      </a:r>
                      <a:r>
                        <a:rPr lang="en-US" sz="2400" dirty="0">
                          <a:effectLst/>
                        </a:rPr>
                        <a:t>an</a:t>
                      </a:r>
                      <a:r>
                        <a:rPr lang="en-US" sz="2400" spc="-5" dirty="0">
                          <a:effectLst/>
                        </a:rPr>
                        <a:t> 11</a:t>
                      </a:r>
                      <a:r>
                        <a:rPr lang="en-US" sz="2400" dirty="0">
                          <a:effectLst/>
                        </a:rPr>
                        <a:t>.</a:t>
                      </a:r>
                      <a:r>
                        <a:rPr lang="en-US" sz="2400" spc="5" dirty="0">
                          <a:effectLst/>
                        </a:rPr>
                        <a:t>0</a:t>
                      </a:r>
                      <a:r>
                        <a:rPr lang="en-US" sz="2400" dirty="0">
                          <a:effectLst/>
                        </a:rPr>
                        <a:t>0 am </a:t>
                      </a:r>
                      <a:r>
                        <a:rPr lang="en-US" sz="2400" spc="5" dirty="0">
                          <a:effectLst/>
                        </a:rPr>
                        <a:t>o</a:t>
                      </a:r>
                      <a:r>
                        <a:rPr lang="en-US" sz="2400" dirty="0">
                          <a:effectLst/>
                        </a:rPr>
                        <a:t>n</a:t>
                      </a:r>
                      <a:r>
                        <a:rPr lang="en-US" sz="2400" spc="-10" dirty="0">
                          <a:effectLst/>
                        </a:rPr>
                        <a:t> </a:t>
                      </a:r>
                      <a:r>
                        <a:rPr lang="en-US" sz="2400" spc="5" dirty="0">
                          <a:effectLst/>
                        </a:rPr>
                        <a:t>th</a:t>
                      </a:r>
                      <a:r>
                        <a:rPr lang="en-US" sz="2400" dirty="0">
                          <a:effectLst/>
                        </a:rPr>
                        <a:t>e </a:t>
                      </a:r>
                      <a:r>
                        <a:rPr lang="en-US" sz="2400" spc="-5" dirty="0">
                          <a:effectLst/>
                        </a:rPr>
                        <a:t>n</a:t>
                      </a:r>
                      <a:r>
                        <a:rPr lang="en-US" sz="2400" spc="5" dirty="0">
                          <a:effectLst/>
                        </a:rPr>
                        <a:t>e</a:t>
                      </a:r>
                      <a:r>
                        <a:rPr lang="en-US" sz="2400" spc="-5" dirty="0">
                          <a:effectLst/>
                        </a:rPr>
                        <a:t>x</a:t>
                      </a:r>
                      <a:r>
                        <a:rPr lang="en-US" sz="2400" dirty="0">
                          <a:effectLst/>
                        </a:rPr>
                        <a:t>t </a:t>
                      </a:r>
                      <a:r>
                        <a:rPr lang="en-US" sz="2400" spc="5" dirty="0">
                          <a:effectLst/>
                        </a:rPr>
                        <a:t>d</a:t>
                      </a:r>
                      <a:r>
                        <a:rPr lang="en-US" sz="2400" dirty="0">
                          <a:effectLst/>
                        </a:rPr>
                        <a:t>ay</a:t>
                      </a:r>
                      <a:endParaRPr lang="en-US" sz="28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850684162"/>
                  </a:ext>
                </a:extLst>
              </a:tr>
            </a:tbl>
          </a:graphicData>
        </a:graphic>
      </p:graphicFrame>
    </p:spTree>
    <p:extLst>
      <p:ext uri="{BB962C8B-B14F-4D97-AF65-F5344CB8AC3E}">
        <p14:creationId xmlns:p14="http://schemas.microsoft.com/office/powerpoint/2010/main" val="269419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5779537"/>
              </p:ext>
            </p:extLst>
          </p:nvPr>
        </p:nvGraphicFramePr>
        <p:xfrm>
          <a:off x="431075" y="339633"/>
          <a:ext cx="11299372" cy="5525589"/>
        </p:xfrm>
        <a:graphic>
          <a:graphicData uri="http://schemas.openxmlformats.org/drawingml/2006/table">
            <a:tbl>
              <a:tblPr firstRow="1" firstCol="1" lastRow="1" lastCol="1" bandRow="1" bandCol="1">
                <a:tableStyleId>{5C22544A-7EE6-4342-B048-85BDC9FD1C3A}</a:tableStyleId>
              </a:tblPr>
              <a:tblGrid>
                <a:gridCol w="669298">
                  <a:extLst>
                    <a:ext uri="{9D8B030D-6E8A-4147-A177-3AD203B41FA5}">
                      <a16:colId xmlns="" xmlns:a16="http://schemas.microsoft.com/office/drawing/2014/main" val="483656985"/>
                    </a:ext>
                  </a:extLst>
                </a:gridCol>
                <a:gridCol w="2832615">
                  <a:extLst>
                    <a:ext uri="{9D8B030D-6E8A-4147-A177-3AD203B41FA5}">
                      <a16:colId xmlns="" xmlns:a16="http://schemas.microsoft.com/office/drawing/2014/main" val="1909788440"/>
                    </a:ext>
                  </a:extLst>
                </a:gridCol>
                <a:gridCol w="723696">
                  <a:extLst>
                    <a:ext uri="{9D8B030D-6E8A-4147-A177-3AD203B41FA5}">
                      <a16:colId xmlns="" xmlns:a16="http://schemas.microsoft.com/office/drawing/2014/main" val="1570006542"/>
                    </a:ext>
                  </a:extLst>
                </a:gridCol>
                <a:gridCol w="1566614">
                  <a:extLst>
                    <a:ext uri="{9D8B030D-6E8A-4147-A177-3AD203B41FA5}">
                      <a16:colId xmlns="" xmlns:a16="http://schemas.microsoft.com/office/drawing/2014/main" val="3198321758"/>
                    </a:ext>
                  </a:extLst>
                </a:gridCol>
                <a:gridCol w="1990666">
                  <a:extLst>
                    <a:ext uri="{9D8B030D-6E8A-4147-A177-3AD203B41FA5}">
                      <a16:colId xmlns="" xmlns:a16="http://schemas.microsoft.com/office/drawing/2014/main" val="818686413"/>
                    </a:ext>
                  </a:extLst>
                </a:gridCol>
                <a:gridCol w="3516483">
                  <a:extLst>
                    <a:ext uri="{9D8B030D-6E8A-4147-A177-3AD203B41FA5}">
                      <a16:colId xmlns="" xmlns:a16="http://schemas.microsoft.com/office/drawing/2014/main" val="1757667854"/>
                    </a:ext>
                  </a:extLst>
                </a:gridCol>
              </a:tblGrid>
              <a:tr h="2093026">
                <a:tc>
                  <a:txBody>
                    <a:bodyPr/>
                    <a:lstStyle/>
                    <a:p>
                      <a:pPr marL="0" marR="0">
                        <a:lnSpc>
                          <a:spcPct val="100000"/>
                        </a:lnSpc>
                        <a:spcBef>
                          <a:spcPts val="35"/>
                        </a:spcBef>
                        <a:spcAft>
                          <a:spcPts val="0"/>
                        </a:spcAft>
                      </a:pPr>
                      <a:r>
                        <a:rPr lang="en-US" sz="2000" dirty="0">
                          <a:effectLst/>
                        </a:rPr>
                        <a:t> </a:t>
                      </a:r>
                      <a:endParaRPr lang="en-US" sz="2800" dirty="0">
                        <a:effectLst/>
                      </a:endParaRPr>
                    </a:p>
                    <a:p>
                      <a:pPr marL="0" marR="0">
                        <a:lnSpc>
                          <a:spcPct val="100000"/>
                        </a:lnSpc>
                        <a:spcBef>
                          <a:spcPts val="0"/>
                        </a:spcBef>
                        <a:spcAft>
                          <a:spcPts val="0"/>
                        </a:spcAft>
                      </a:pPr>
                      <a:r>
                        <a:rPr lang="en-US" sz="2800" dirty="0">
                          <a:effectLst/>
                        </a:rPr>
                        <a:t> </a:t>
                      </a:r>
                    </a:p>
                    <a:p>
                      <a:pPr marL="0" marR="0">
                        <a:lnSpc>
                          <a:spcPct val="100000"/>
                        </a:lnSpc>
                        <a:spcBef>
                          <a:spcPts val="0"/>
                        </a:spcBef>
                        <a:spcAft>
                          <a:spcPts val="0"/>
                        </a:spcAft>
                      </a:pPr>
                      <a:r>
                        <a:rPr lang="en-US" sz="2800" dirty="0">
                          <a:effectLst/>
                        </a:rPr>
                        <a:t> </a:t>
                      </a:r>
                    </a:p>
                    <a:p>
                      <a:pPr marL="136525" marR="135890" algn="ctr">
                        <a:lnSpc>
                          <a:spcPct val="100000"/>
                        </a:lnSpc>
                        <a:spcBef>
                          <a:spcPts val="0"/>
                        </a:spcBef>
                        <a:spcAft>
                          <a:spcPts val="0"/>
                        </a:spcAft>
                      </a:pPr>
                      <a:r>
                        <a:rPr lang="en-US" sz="2400" spc="5" dirty="0">
                          <a:effectLst/>
                        </a:rPr>
                        <a:t>9.</a:t>
                      </a:r>
                      <a:endParaRPr lang="en-US" sz="2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nSpc>
                          <a:spcPct val="100000"/>
                        </a:lnSpc>
                        <a:spcBef>
                          <a:spcPts val="230"/>
                        </a:spcBef>
                        <a:spcAft>
                          <a:spcPts val="0"/>
                        </a:spcAft>
                      </a:pPr>
                      <a:endParaRPr lang="en-US" sz="2400" dirty="0" smtClean="0">
                        <a:effectLst/>
                      </a:endParaRPr>
                    </a:p>
                    <a:p>
                      <a:pPr marL="64770" marR="0">
                        <a:lnSpc>
                          <a:spcPct val="100000"/>
                        </a:lnSpc>
                        <a:spcBef>
                          <a:spcPts val="230"/>
                        </a:spcBef>
                        <a:spcAft>
                          <a:spcPts val="0"/>
                        </a:spcAft>
                      </a:pPr>
                      <a:r>
                        <a:rPr lang="en-US" sz="2400" dirty="0" smtClean="0">
                          <a:effectLst/>
                        </a:rPr>
                        <a:t>I</a:t>
                      </a:r>
                      <a:r>
                        <a:rPr lang="en-US" sz="2400" spc="-5" dirty="0" smtClean="0">
                          <a:effectLst/>
                        </a:rPr>
                        <a:t>nd</a:t>
                      </a:r>
                      <a:r>
                        <a:rPr lang="en-US" sz="2400" dirty="0" smtClean="0">
                          <a:effectLst/>
                        </a:rPr>
                        <a:t>ex</a:t>
                      </a:r>
                      <a:r>
                        <a:rPr lang="en-US" sz="2400" spc="5" dirty="0" smtClean="0">
                          <a:effectLst/>
                        </a:rPr>
                        <a:t> </a:t>
                      </a:r>
                      <a:r>
                        <a:rPr lang="en-US" sz="2400" spc="-5" dirty="0">
                          <a:effectLst/>
                        </a:rPr>
                        <a:t>C</a:t>
                      </a:r>
                      <a:r>
                        <a:rPr lang="en-US" sz="2400" dirty="0">
                          <a:effectLst/>
                        </a:rPr>
                        <a:t>a</a:t>
                      </a:r>
                      <a:r>
                        <a:rPr lang="en-US" sz="2400" spc="5" dirty="0">
                          <a:effectLst/>
                        </a:rPr>
                        <a:t>r</a:t>
                      </a:r>
                      <a:r>
                        <a:rPr lang="en-US" sz="2400" dirty="0">
                          <a:effectLst/>
                        </a:rPr>
                        <a:t>d</a:t>
                      </a:r>
                      <a:endParaRPr lang="en-US" sz="2800" dirty="0">
                        <a:effectLst/>
                      </a:endParaRPr>
                    </a:p>
                    <a:p>
                      <a:pPr marL="64770" marR="0">
                        <a:lnSpc>
                          <a:spcPct val="100000"/>
                        </a:lnSpc>
                        <a:spcBef>
                          <a:spcPts val="165"/>
                        </a:spcBef>
                        <a:spcAft>
                          <a:spcPts val="0"/>
                        </a:spcAft>
                      </a:pPr>
                      <a:r>
                        <a:rPr lang="en-US" sz="2400" dirty="0">
                          <a:effectLst/>
                        </a:rPr>
                        <a:t> </a:t>
                      </a:r>
                      <a:endParaRPr lang="en-US" sz="2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40"/>
                        </a:spcBef>
                        <a:spcAft>
                          <a:spcPts val="0"/>
                        </a:spcAft>
                      </a:pPr>
                      <a:r>
                        <a:rPr lang="en-US" sz="1800">
                          <a:effectLst/>
                        </a:rPr>
                        <a:t> </a:t>
                      </a:r>
                      <a:endParaRPr lang="en-US" sz="2800">
                        <a:effectLst/>
                      </a:endParaRPr>
                    </a:p>
                    <a:p>
                      <a:pPr marL="0" marR="0">
                        <a:lnSpc>
                          <a:spcPct val="100000"/>
                        </a:lnSpc>
                        <a:spcBef>
                          <a:spcPts val="0"/>
                        </a:spcBef>
                        <a:spcAft>
                          <a:spcPts val="0"/>
                        </a:spcAft>
                      </a:pPr>
                      <a:r>
                        <a:rPr lang="en-US" sz="2800">
                          <a:effectLst/>
                        </a:rPr>
                        <a:t> </a:t>
                      </a:r>
                    </a:p>
                    <a:p>
                      <a:pPr marL="104775" marR="0">
                        <a:lnSpc>
                          <a:spcPct val="100000"/>
                        </a:lnSpc>
                        <a:spcBef>
                          <a:spcPts val="0"/>
                        </a:spcBef>
                        <a:spcAft>
                          <a:spcPts val="0"/>
                        </a:spcAft>
                      </a:pPr>
                      <a:r>
                        <a:rPr lang="en-US" sz="2400">
                          <a:effectLst/>
                        </a:rPr>
                        <a:t>R</a:t>
                      </a:r>
                      <a:r>
                        <a:rPr lang="en-US" sz="2400" spc="-5">
                          <a:effectLst/>
                        </a:rPr>
                        <a:t>.</a:t>
                      </a:r>
                      <a:r>
                        <a:rPr lang="en-US" sz="2400">
                          <a:effectLst/>
                        </a:rPr>
                        <a:t>O.</a:t>
                      </a:r>
                      <a:endParaRPr lang="en-US" sz="2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35"/>
                        </a:spcBef>
                        <a:spcAft>
                          <a:spcPts val="0"/>
                        </a:spcAft>
                      </a:pPr>
                      <a:r>
                        <a:rPr lang="en-US" sz="2000" dirty="0">
                          <a:effectLst/>
                        </a:rPr>
                        <a:t> </a:t>
                      </a:r>
                      <a:endParaRPr lang="en-US" sz="2800" dirty="0">
                        <a:effectLst/>
                      </a:endParaRPr>
                    </a:p>
                    <a:p>
                      <a:pPr marL="0" marR="0">
                        <a:lnSpc>
                          <a:spcPct val="100000"/>
                        </a:lnSpc>
                        <a:spcBef>
                          <a:spcPts val="0"/>
                        </a:spcBef>
                        <a:spcAft>
                          <a:spcPts val="0"/>
                        </a:spcAft>
                      </a:pPr>
                      <a:r>
                        <a:rPr lang="en-US" sz="2800" dirty="0">
                          <a:effectLst/>
                        </a:rPr>
                        <a:t> </a:t>
                      </a:r>
                    </a:p>
                    <a:p>
                      <a:pPr marL="87630" marR="0" lvl="0" indent="0" algn="l" defTabSz="914388"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solidFill>
                          <a:effectLst/>
                          <a:latin typeface="+mn-lt"/>
                          <a:ea typeface="+mn-ea"/>
                          <a:cs typeface="+mn-cs"/>
                        </a:rPr>
                        <a:t>On C</a:t>
                      </a:r>
                      <a:r>
                        <a:rPr lang="en-US" sz="2400" b="0" kern="1200" baseline="0" dirty="0" smtClean="0">
                          <a:solidFill>
                            <a:schemeClr val="tx1"/>
                          </a:solidFill>
                          <a:effectLst/>
                          <a:latin typeface="+mn-lt"/>
                          <a:ea typeface="+mn-ea"/>
                          <a:cs typeface="+mn-cs"/>
                        </a:rPr>
                        <a:t> +2 </a:t>
                      </a:r>
                      <a:r>
                        <a:rPr lang="en-US" sz="2400" b="0" kern="1200" dirty="0" smtClean="0">
                          <a:solidFill>
                            <a:schemeClr val="tx1"/>
                          </a:solidFill>
                          <a:effectLst/>
                          <a:latin typeface="+mn-lt"/>
                          <a:ea typeface="+mn-ea"/>
                          <a:cs typeface="+mn-cs"/>
                        </a:rPr>
                        <a:t>Day</a:t>
                      </a:r>
                    </a:p>
                  </a:txBody>
                  <a:tcPr marL="0" marR="0" marT="0" marB="0"/>
                </a:tc>
                <a:tc>
                  <a:txBody>
                    <a:bodyPr/>
                    <a:lstStyle/>
                    <a:p>
                      <a:pPr marL="0" marR="0">
                        <a:lnSpc>
                          <a:spcPct val="100000"/>
                        </a:lnSpc>
                        <a:spcBef>
                          <a:spcPts val="40"/>
                        </a:spcBef>
                        <a:spcAft>
                          <a:spcPts val="0"/>
                        </a:spcAft>
                      </a:pPr>
                      <a:r>
                        <a:rPr lang="en-US" sz="1800" dirty="0">
                          <a:effectLst/>
                        </a:rPr>
                        <a:t> </a:t>
                      </a:r>
                      <a:endParaRPr lang="en-US" sz="2800" dirty="0">
                        <a:effectLst/>
                      </a:endParaRPr>
                    </a:p>
                    <a:p>
                      <a:pPr marL="0" marR="0">
                        <a:lnSpc>
                          <a:spcPct val="100000"/>
                        </a:lnSpc>
                        <a:spcBef>
                          <a:spcPts val="0"/>
                        </a:spcBef>
                        <a:spcAft>
                          <a:spcPts val="0"/>
                        </a:spcAft>
                      </a:pPr>
                      <a:r>
                        <a:rPr lang="en-US" sz="2800" dirty="0">
                          <a:effectLst/>
                        </a:rPr>
                        <a:t> </a:t>
                      </a:r>
                    </a:p>
                    <a:p>
                      <a:pPr marL="551180" marR="554990" algn="ctr">
                        <a:lnSpc>
                          <a:spcPct val="100000"/>
                        </a:lnSpc>
                        <a:spcBef>
                          <a:spcPts val="0"/>
                        </a:spcBef>
                        <a:spcAft>
                          <a:spcPts val="0"/>
                        </a:spcAft>
                      </a:pPr>
                      <a:r>
                        <a:rPr lang="en-US" sz="2400" spc="-5" dirty="0">
                          <a:effectLst/>
                        </a:rPr>
                        <a:t>C.E.O</a:t>
                      </a:r>
                      <a:endParaRPr lang="en-US" sz="2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15"/>
                        </a:spcBef>
                        <a:spcAft>
                          <a:spcPts val="0"/>
                        </a:spcAft>
                      </a:pPr>
                      <a:r>
                        <a:rPr lang="en-US" sz="3600">
                          <a:effectLst/>
                        </a:rPr>
                        <a:t> </a:t>
                      </a:r>
                      <a:endParaRPr lang="en-US" sz="2800">
                        <a:effectLst/>
                      </a:endParaRPr>
                    </a:p>
                    <a:p>
                      <a:pPr marL="63500" marR="523240">
                        <a:lnSpc>
                          <a:spcPct val="100000"/>
                        </a:lnSpc>
                        <a:spcBef>
                          <a:spcPts val="0"/>
                        </a:spcBef>
                        <a:spcAft>
                          <a:spcPts val="0"/>
                        </a:spcAft>
                      </a:pPr>
                      <a:r>
                        <a:rPr lang="en-US" sz="2400">
                          <a:effectLst/>
                        </a:rPr>
                        <a:t>2 c</a:t>
                      </a:r>
                      <a:r>
                        <a:rPr lang="en-US" sz="2400" spc="5">
                          <a:effectLst/>
                        </a:rPr>
                        <a:t>opie</a:t>
                      </a:r>
                      <a:r>
                        <a:rPr lang="en-US" sz="2400">
                          <a:effectLst/>
                        </a:rPr>
                        <a:t>s</a:t>
                      </a:r>
                      <a:r>
                        <a:rPr lang="en-US" sz="2400" spc="-5">
                          <a:effectLst/>
                        </a:rPr>
                        <a:t> </a:t>
                      </a:r>
                      <a:r>
                        <a:rPr lang="en-US" sz="2400" spc="5">
                          <a:effectLst/>
                        </a:rPr>
                        <a:t>i</a:t>
                      </a:r>
                      <a:r>
                        <a:rPr lang="en-US" sz="2400">
                          <a:effectLst/>
                        </a:rPr>
                        <a:t>n </a:t>
                      </a:r>
                      <a:r>
                        <a:rPr lang="en-US" sz="2400" spc="5">
                          <a:effectLst/>
                        </a:rPr>
                        <a:t>o</a:t>
                      </a:r>
                      <a:r>
                        <a:rPr lang="en-US" sz="2400">
                          <a:effectLst/>
                        </a:rPr>
                        <a:t>r</a:t>
                      </a:r>
                      <a:r>
                        <a:rPr lang="en-US" sz="2400" spc="-5">
                          <a:effectLst/>
                        </a:rPr>
                        <a:t>i</a:t>
                      </a:r>
                      <a:r>
                        <a:rPr lang="en-US" sz="2400" spc="5">
                          <a:effectLst/>
                        </a:rPr>
                        <a:t>gi</a:t>
                      </a:r>
                      <a:r>
                        <a:rPr lang="en-US" sz="2400" spc="-5">
                          <a:effectLst/>
                        </a:rPr>
                        <a:t>n</a:t>
                      </a:r>
                      <a:r>
                        <a:rPr lang="en-US" sz="2400">
                          <a:effectLst/>
                        </a:rPr>
                        <a:t>al</a:t>
                      </a:r>
                      <a:r>
                        <a:rPr lang="en-US" sz="2400" spc="5">
                          <a:effectLst/>
                        </a:rPr>
                        <a:t> </a:t>
                      </a:r>
                      <a:r>
                        <a:rPr lang="en-US" sz="2400">
                          <a:effectLst/>
                        </a:rPr>
                        <a:t>[</a:t>
                      </a:r>
                      <a:r>
                        <a:rPr lang="en-US" sz="2400" spc="5">
                          <a:effectLst/>
                        </a:rPr>
                        <a:t>i</a:t>
                      </a:r>
                      <a:r>
                        <a:rPr lang="en-US" sz="2400">
                          <a:effectLst/>
                        </a:rPr>
                        <a:t>n</a:t>
                      </a:r>
                      <a:r>
                        <a:rPr lang="en-US" sz="2400" spc="-10">
                          <a:effectLst/>
                        </a:rPr>
                        <a:t> </a:t>
                      </a:r>
                      <a:r>
                        <a:rPr lang="en-US" sz="2400">
                          <a:effectLst/>
                        </a:rPr>
                        <a:t>sea</a:t>
                      </a:r>
                      <a:r>
                        <a:rPr lang="en-US" sz="2400" spc="-5">
                          <a:effectLst/>
                        </a:rPr>
                        <a:t>l</a:t>
                      </a:r>
                      <a:r>
                        <a:rPr lang="en-US" sz="2400" spc="5">
                          <a:effectLst/>
                        </a:rPr>
                        <a:t>e</a:t>
                      </a:r>
                      <a:r>
                        <a:rPr lang="en-US" sz="2400">
                          <a:effectLst/>
                        </a:rPr>
                        <a:t>d </a:t>
                      </a:r>
                      <a:r>
                        <a:rPr lang="en-US" sz="2400" spc="5">
                          <a:effectLst/>
                        </a:rPr>
                        <a:t>e</a:t>
                      </a:r>
                      <a:r>
                        <a:rPr lang="en-US" sz="2400" spc="-5">
                          <a:effectLst/>
                        </a:rPr>
                        <a:t>nv</a:t>
                      </a:r>
                      <a:r>
                        <a:rPr lang="en-US" sz="2400" spc="5">
                          <a:effectLst/>
                        </a:rPr>
                        <a:t>elope</a:t>
                      </a:r>
                      <a:r>
                        <a:rPr lang="en-US" sz="2400">
                          <a:effectLst/>
                        </a:rPr>
                        <a:t>]</a:t>
                      </a:r>
                      <a:endParaRPr lang="en-US" sz="28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3836678681"/>
                  </a:ext>
                </a:extLst>
              </a:tr>
              <a:tr h="3432563">
                <a:tc>
                  <a:txBody>
                    <a:bodyPr/>
                    <a:lstStyle/>
                    <a:p>
                      <a:pPr marL="0" marR="0">
                        <a:lnSpc>
                          <a:spcPct val="100000"/>
                        </a:lnSpc>
                        <a:spcBef>
                          <a:spcPts val="0"/>
                        </a:spcBef>
                        <a:spcAft>
                          <a:spcPts val="0"/>
                        </a:spcAft>
                      </a:pPr>
                      <a:r>
                        <a:rPr lang="en-US" sz="2800">
                          <a:effectLst/>
                        </a:rPr>
                        <a:t> </a:t>
                      </a:r>
                    </a:p>
                    <a:p>
                      <a:pPr marL="0" marR="0">
                        <a:lnSpc>
                          <a:spcPct val="100000"/>
                        </a:lnSpc>
                        <a:spcBef>
                          <a:spcPts val="0"/>
                        </a:spcBef>
                        <a:spcAft>
                          <a:spcPts val="0"/>
                        </a:spcAft>
                      </a:pPr>
                      <a:r>
                        <a:rPr lang="en-US" sz="2800">
                          <a:effectLst/>
                        </a:rPr>
                        <a:t> </a:t>
                      </a:r>
                    </a:p>
                    <a:p>
                      <a:pPr marL="0" marR="0">
                        <a:lnSpc>
                          <a:spcPct val="100000"/>
                        </a:lnSpc>
                        <a:spcBef>
                          <a:spcPts val="30"/>
                        </a:spcBef>
                        <a:spcAft>
                          <a:spcPts val="0"/>
                        </a:spcAft>
                      </a:pPr>
                      <a:r>
                        <a:rPr lang="en-US" sz="4000">
                          <a:effectLst/>
                        </a:rPr>
                        <a:t> </a:t>
                      </a:r>
                      <a:endParaRPr lang="en-US" sz="2800">
                        <a:effectLst/>
                      </a:endParaRPr>
                    </a:p>
                    <a:p>
                      <a:pPr marL="121285" marR="0">
                        <a:lnSpc>
                          <a:spcPct val="100000"/>
                        </a:lnSpc>
                        <a:spcBef>
                          <a:spcPts val="0"/>
                        </a:spcBef>
                        <a:spcAft>
                          <a:spcPts val="0"/>
                        </a:spcAft>
                      </a:pPr>
                      <a:r>
                        <a:rPr lang="en-US" sz="2400" spc="5">
                          <a:effectLst/>
                        </a:rPr>
                        <a:t>10.</a:t>
                      </a:r>
                      <a:endParaRPr lang="en-US" sz="280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nSpc>
                          <a:spcPct val="100000"/>
                        </a:lnSpc>
                        <a:spcBef>
                          <a:spcPts val="0"/>
                        </a:spcBef>
                        <a:spcAft>
                          <a:spcPts val="0"/>
                        </a:spcAft>
                      </a:pPr>
                      <a:endParaRPr lang="en-US" sz="2400" spc="5" dirty="0" smtClean="0">
                        <a:effectLst/>
                      </a:endParaRPr>
                    </a:p>
                    <a:p>
                      <a:pPr marL="64770" marR="0">
                        <a:lnSpc>
                          <a:spcPct val="100000"/>
                        </a:lnSpc>
                        <a:spcBef>
                          <a:spcPts val="0"/>
                        </a:spcBef>
                        <a:spcAft>
                          <a:spcPts val="0"/>
                        </a:spcAft>
                      </a:pPr>
                      <a:r>
                        <a:rPr lang="en-US" sz="2400" spc="5" dirty="0" smtClean="0">
                          <a:effectLst/>
                        </a:rPr>
                        <a:t>R</a:t>
                      </a:r>
                      <a:r>
                        <a:rPr lang="en-US" sz="2400" dirty="0" smtClean="0">
                          <a:effectLst/>
                        </a:rPr>
                        <a:t>ep</a:t>
                      </a:r>
                      <a:r>
                        <a:rPr lang="en-US" sz="2400" spc="-10" dirty="0" smtClean="0">
                          <a:effectLst/>
                        </a:rPr>
                        <a:t>o</a:t>
                      </a:r>
                      <a:r>
                        <a:rPr lang="en-US" sz="2400" spc="-5" dirty="0" smtClean="0">
                          <a:effectLst/>
                        </a:rPr>
                        <a:t>r</a:t>
                      </a:r>
                      <a:r>
                        <a:rPr lang="en-US" sz="2400" dirty="0" smtClean="0">
                          <a:effectLst/>
                        </a:rPr>
                        <a:t>t </a:t>
                      </a:r>
                      <a:r>
                        <a:rPr lang="en-US" sz="2400" spc="-5" dirty="0">
                          <a:effectLst/>
                        </a:rPr>
                        <a:t>o</a:t>
                      </a:r>
                      <a:r>
                        <a:rPr lang="en-US" sz="2400" dirty="0">
                          <a:effectLst/>
                        </a:rPr>
                        <a:t>f</a:t>
                      </a:r>
                      <a:r>
                        <a:rPr lang="en-US" sz="2400" spc="10" dirty="0">
                          <a:effectLst/>
                        </a:rPr>
                        <a:t> </a:t>
                      </a:r>
                      <a:r>
                        <a:rPr lang="en-US" sz="2400" dirty="0">
                          <a:effectLst/>
                        </a:rPr>
                        <a:t>t</a:t>
                      </a:r>
                      <a:r>
                        <a:rPr lang="en-US" sz="2400" spc="-5" dirty="0">
                          <a:effectLst/>
                        </a:rPr>
                        <a:t>h</a:t>
                      </a:r>
                      <a:r>
                        <a:rPr lang="en-US" sz="2400" dirty="0">
                          <a:effectLst/>
                        </a:rPr>
                        <a:t>e</a:t>
                      </a:r>
                      <a:r>
                        <a:rPr lang="en-US" sz="2400" spc="5" dirty="0">
                          <a:effectLst/>
                        </a:rPr>
                        <a:t> </a:t>
                      </a:r>
                      <a:r>
                        <a:rPr lang="en-US" sz="2400" spc="-5" dirty="0">
                          <a:effectLst/>
                        </a:rPr>
                        <a:t>E</a:t>
                      </a:r>
                      <a:r>
                        <a:rPr lang="en-US" sz="2400" spc="5" dirty="0">
                          <a:effectLst/>
                        </a:rPr>
                        <a:t>l</a:t>
                      </a:r>
                      <a:r>
                        <a:rPr lang="en-US" sz="2400" dirty="0">
                          <a:effectLst/>
                        </a:rPr>
                        <a:t>ecti</a:t>
                      </a:r>
                      <a:r>
                        <a:rPr lang="en-US" sz="2400" spc="-5" dirty="0">
                          <a:effectLst/>
                        </a:rPr>
                        <a:t>o</a:t>
                      </a:r>
                      <a:r>
                        <a:rPr lang="en-US" sz="2400" dirty="0">
                          <a:effectLst/>
                        </a:rPr>
                        <a:t>n </a:t>
                      </a:r>
                      <a:r>
                        <a:rPr lang="en-US" sz="2400" spc="5" dirty="0" smtClean="0">
                          <a:effectLst/>
                        </a:rPr>
                        <a:t>b</a:t>
                      </a:r>
                      <a:r>
                        <a:rPr lang="en-US" sz="2400" dirty="0" smtClean="0">
                          <a:effectLst/>
                        </a:rPr>
                        <a:t>y </a:t>
                      </a:r>
                      <a:r>
                        <a:rPr lang="en-US" sz="2400" spc="5" dirty="0" smtClean="0">
                          <a:effectLst/>
                        </a:rPr>
                        <a:t>R</a:t>
                      </a:r>
                      <a:r>
                        <a:rPr lang="en-US" sz="2400" dirty="0" smtClean="0">
                          <a:effectLst/>
                        </a:rPr>
                        <a:t>et</a:t>
                      </a:r>
                      <a:r>
                        <a:rPr lang="en-US" sz="2400" spc="-5" dirty="0" smtClean="0">
                          <a:effectLst/>
                        </a:rPr>
                        <a:t>urn</a:t>
                      </a:r>
                      <a:r>
                        <a:rPr lang="en-US" sz="2400" spc="5" dirty="0" smtClean="0">
                          <a:effectLst/>
                        </a:rPr>
                        <a:t>i</a:t>
                      </a:r>
                      <a:r>
                        <a:rPr lang="en-US" sz="2400" spc="-5" dirty="0" smtClean="0">
                          <a:effectLst/>
                        </a:rPr>
                        <a:t>n</a:t>
                      </a:r>
                      <a:r>
                        <a:rPr lang="en-US" sz="2400" dirty="0" smtClean="0">
                          <a:effectLst/>
                        </a:rPr>
                        <a:t>g </a:t>
                      </a:r>
                      <a:r>
                        <a:rPr lang="en-US" sz="2400" dirty="0">
                          <a:effectLst/>
                        </a:rPr>
                        <a:t>O</a:t>
                      </a:r>
                      <a:r>
                        <a:rPr lang="en-US" sz="2400" spc="5" dirty="0">
                          <a:effectLst/>
                        </a:rPr>
                        <a:t>ffi</a:t>
                      </a:r>
                      <a:r>
                        <a:rPr lang="en-US" sz="2400" dirty="0">
                          <a:effectLst/>
                        </a:rPr>
                        <a:t>cer </a:t>
                      </a:r>
                      <a:endParaRPr lang="en-US" sz="2800" dirty="0">
                        <a:effectLst/>
                      </a:endParaRPr>
                    </a:p>
                    <a:p>
                      <a:pPr marL="64770" marR="0">
                        <a:lnSpc>
                          <a:spcPct val="100000"/>
                        </a:lnSpc>
                        <a:spcBef>
                          <a:spcPts val="165"/>
                        </a:spcBef>
                        <a:spcAft>
                          <a:spcPts val="0"/>
                        </a:spcAft>
                      </a:pPr>
                      <a:r>
                        <a:rPr lang="en-US" sz="2400" dirty="0">
                          <a:effectLst/>
                        </a:rPr>
                        <a:t> </a:t>
                      </a:r>
                      <a:endParaRPr lang="en-US" sz="2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0"/>
                        </a:spcBef>
                        <a:spcAft>
                          <a:spcPts val="0"/>
                        </a:spcAft>
                      </a:pPr>
                      <a:r>
                        <a:rPr lang="en-US" sz="2800">
                          <a:effectLst/>
                        </a:rPr>
                        <a:t> </a:t>
                      </a:r>
                    </a:p>
                    <a:p>
                      <a:pPr marL="0" marR="0">
                        <a:lnSpc>
                          <a:spcPct val="100000"/>
                        </a:lnSpc>
                        <a:spcBef>
                          <a:spcPts val="0"/>
                        </a:spcBef>
                        <a:spcAft>
                          <a:spcPts val="0"/>
                        </a:spcAft>
                      </a:pPr>
                      <a:r>
                        <a:rPr lang="en-US" sz="2800">
                          <a:effectLst/>
                        </a:rPr>
                        <a:t> </a:t>
                      </a:r>
                    </a:p>
                    <a:p>
                      <a:pPr marL="0" marR="0">
                        <a:lnSpc>
                          <a:spcPct val="100000"/>
                        </a:lnSpc>
                        <a:spcBef>
                          <a:spcPts val="20"/>
                        </a:spcBef>
                        <a:spcAft>
                          <a:spcPts val="0"/>
                        </a:spcAft>
                      </a:pPr>
                      <a:r>
                        <a:rPr lang="en-US" sz="2800">
                          <a:effectLst/>
                        </a:rPr>
                        <a:t> </a:t>
                      </a:r>
                    </a:p>
                    <a:p>
                      <a:pPr marL="104775" marR="0">
                        <a:lnSpc>
                          <a:spcPct val="100000"/>
                        </a:lnSpc>
                        <a:spcBef>
                          <a:spcPts val="0"/>
                        </a:spcBef>
                        <a:spcAft>
                          <a:spcPts val="0"/>
                        </a:spcAft>
                      </a:pPr>
                      <a:r>
                        <a:rPr lang="en-US" sz="2400">
                          <a:effectLst/>
                        </a:rPr>
                        <a:t>R</a:t>
                      </a:r>
                      <a:r>
                        <a:rPr lang="en-US" sz="2400" spc="-5">
                          <a:effectLst/>
                        </a:rPr>
                        <a:t>.</a:t>
                      </a:r>
                      <a:r>
                        <a:rPr lang="en-US" sz="2400">
                          <a:effectLst/>
                        </a:rPr>
                        <a:t>O.</a:t>
                      </a:r>
                      <a:endParaRPr lang="en-US" sz="2800">
                        <a:effectLst/>
                        <a:latin typeface="Times New Roman" panose="02020603050405020304" pitchFamily="18" charset="0"/>
                        <a:ea typeface="Times New Roman" panose="02020603050405020304" pitchFamily="18" charset="0"/>
                      </a:endParaRPr>
                    </a:p>
                  </a:txBody>
                  <a:tcPr marL="0" marR="0" marT="0" marB="0"/>
                </a:tc>
                <a:tc>
                  <a:txBody>
                    <a:bodyPr/>
                    <a:lstStyle/>
                    <a:p>
                      <a:pPr marL="87630" marR="0" lvl="0" indent="0" algn="l" defTabSz="914388" rtl="0" eaLnBrk="1" fontAlgn="auto" latinLnBrk="0" hangingPunct="1">
                        <a:lnSpc>
                          <a:spcPct val="100000"/>
                        </a:lnSpc>
                        <a:spcBef>
                          <a:spcPts val="0"/>
                        </a:spcBef>
                        <a:spcAft>
                          <a:spcPts val="0"/>
                        </a:spcAft>
                        <a:buClrTx/>
                        <a:buSzTx/>
                        <a:buFontTx/>
                        <a:buNone/>
                        <a:tabLst/>
                        <a:defRPr/>
                      </a:pPr>
                      <a:endParaRPr lang="en-US" sz="2800" b="0" kern="1200" dirty="0" smtClean="0">
                        <a:solidFill>
                          <a:schemeClr val="tx1"/>
                        </a:solidFill>
                        <a:effectLst/>
                        <a:latin typeface="+mn-lt"/>
                        <a:ea typeface="+mn-ea"/>
                        <a:cs typeface="+mn-cs"/>
                      </a:endParaRPr>
                    </a:p>
                    <a:p>
                      <a:pPr marL="87630" marR="0" lvl="0" indent="0" algn="l" defTabSz="914388" rtl="0" eaLnBrk="1" fontAlgn="auto" latinLnBrk="0" hangingPunct="1">
                        <a:lnSpc>
                          <a:spcPct val="100000"/>
                        </a:lnSpc>
                        <a:spcBef>
                          <a:spcPts val="0"/>
                        </a:spcBef>
                        <a:spcAft>
                          <a:spcPts val="0"/>
                        </a:spcAft>
                        <a:buClrTx/>
                        <a:buSzTx/>
                        <a:buFontTx/>
                        <a:buNone/>
                        <a:tabLst/>
                        <a:defRPr/>
                      </a:pPr>
                      <a:r>
                        <a:rPr lang="en-US" sz="2800" b="0" kern="1200" dirty="0" smtClean="0">
                          <a:solidFill>
                            <a:schemeClr val="tx1"/>
                          </a:solidFill>
                          <a:effectLst/>
                          <a:latin typeface="+mn-lt"/>
                          <a:ea typeface="+mn-ea"/>
                          <a:cs typeface="+mn-cs"/>
                        </a:rPr>
                        <a:t>On C</a:t>
                      </a:r>
                      <a:r>
                        <a:rPr lang="en-US" sz="2800" b="0" kern="1200" baseline="0" dirty="0" smtClean="0">
                          <a:solidFill>
                            <a:schemeClr val="tx1"/>
                          </a:solidFill>
                          <a:effectLst/>
                          <a:latin typeface="+mn-lt"/>
                          <a:ea typeface="+mn-ea"/>
                          <a:cs typeface="+mn-cs"/>
                        </a:rPr>
                        <a:t> +2 </a:t>
                      </a:r>
                      <a:r>
                        <a:rPr lang="en-US" sz="2800" b="0" kern="1200" dirty="0" smtClean="0">
                          <a:solidFill>
                            <a:schemeClr val="tx1"/>
                          </a:solidFill>
                          <a:effectLst/>
                          <a:latin typeface="+mn-lt"/>
                          <a:ea typeface="+mn-ea"/>
                          <a:cs typeface="+mn-cs"/>
                        </a:rPr>
                        <a:t>Day</a:t>
                      </a:r>
                    </a:p>
                  </a:txBody>
                  <a:tcPr marL="0" marR="0" marT="0" marB="0"/>
                </a:tc>
                <a:tc>
                  <a:txBody>
                    <a:bodyPr/>
                    <a:lstStyle/>
                    <a:p>
                      <a:pPr marL="0" marR="0">
                        <a:lnSpc>
                          <a:spcPct val="100000"/>
                        </a:lnSpc>
                        <a:spcBef>
                          <a:spcPts val="0"/>
                        </a:spcBef>
                        <a:spcAft>
                          <a:spcPts val="0"/>
                        </a:spcAft>
                      </a:pPr>
                      <a:r>
                        <a:rPr lang="en-US" sz="2800" dirty="0">
                          <a:effectLst/>
                        </a:rPr>
                        <a:t> </a:t>
                      </a:r>
                    </a:p>
                    <a:p>
                      <a:pPr marL="0" marR="0">
                        <a:lnSpc>
                          <a:spcPct val="100000"/>
                        </a:lnSpc>
                        <a:spcBef>
                          <a:spcPts val="0"/>
                        </a:spcBef>
                        <a:spcAft>
                          <a:spcPts val="0"/>
                        </a:spcAft>
                      </a:pPr>
                      <a:r>
                        <a:rPr lang="en-US" sz="2800" dirty="0">
                          <a:effectLst/>
                        </a:rPr>
                        <a:t> </a:t>
                      </a:r>
                    </a:p>
                    <a:p>
                      <a:pPr marL="0" marR="0">
                        <a:lnSpc>
                          <a:spcPct val="100000"/>
                        </a:lnSpc>
                        <a:spcBef>
                          <a:spcPts val="0"/>
                        </a:spcBef>
                        <a:spcAft>
                          <a:spcPts val="0"/>
                        </a:spcAft>
                      </a:pPr>
                      <a:r>
                        <a:rPr lang="en-US" sz="2800" dirty="0">
                          <a:effectLst/>
                        </a:rPr>
                        <a:t> </a:t>
                      </a:r>
                    </a:p>
                    <a:p>
                      <a:pPr marL="0" marR="0">
                        <a:lnSpc>
                          <a:spcPct val="100000"/>
                        </a:lnSpc>
                        <a:spcBef>
                          <a:spcPts val="0"/>
                        </a:spcBef>
                        <a:spcAft>
                          <a:spcPts val="0"/>
                        </a:spcAft>
                      </a:pPr>
                      <a:r>
                        <a:rPr lang="en-US" sz="2800" dirty="0">
                          <a:effectLst/>
                        </a:rPr>
                        <a:t> </a:t>
                      </a:r>
                    </a:p>
                    <a:p>
                      <a:pPr marL="0" marR="0">
                        <a:lnSpc>
                          <a:spcPct val="100000"/>
                        </a:lnSpc>
                        <a:spcBef>
                          <a:spcPts val="20"/>
                        </a:spcBef>
                        <a:spcAft>
                          <a:spcPts val="0"/>
                        </a:spcAft>
                      </a:pPr>
                      <a:r>
                        <a:rPr lang="en-US" sz="2800" dirty="0">
                          <a:effectLst/>
                        </a:rPr>
                        <a:t> </a:t>
                      </a:r>
                    </a:p>
                    <a:p>
                      <a:pPr marL="549275" marR="552450" algn="ctr">
                        <a:lnSpc>
                          <a:spcPct val="100000"/>
                        </a:lnSpc>
                        <a:spcBef>
                          <a:spcPts val="0"/>
                        </a:spcBef>
                        <a:spcAft>
                          <a:spcPts val="0"/>
                        </a:spcAft>
                      </a:pPr>
                      <a:r>
                        <a:rPr lang="en-US" sz="2400" spc="-5" dirty="0">
                          <a:effectLst/>
                        </a:rPr>
                        <a:t>C.E.O</a:t>
                      </a:r>
                      <a:endParaRPr lang="en-US" sz="2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0000"/>
                        </a:lnSpc>
                        <a:spcBef>
                          <a:spcPts val="25"/>
                        </a:spcBef>
                        <a:spcAft>
                          <a:spcPts val="0"/>
                        </a:spcAft>
                      </a:pPr>
                      <a:r>
                        <a:rPr lang="en-US" sz="2000" dirty="0">
                          <a:effectLst/>
                        </a:rPr>
                        <a:t> </a:t>
                      </a:r>
                      <a:endParaRPr lang="en-US" sz="2800" dirty="0">
                        <a:effectLst/>
                      </a:endParaRPr>
                    </a:p>
                    <a:p>
                      <a:pPr marL="0" marR="0">
                        <a:lnSpc>
                          <a:spcPct val="100000"/>
                        </a:lnSpc>
                        <a:spcBef>
                          <a:spcPts val="0"/>
                        </a:spcBef>
                        <a:spcAft>
                          <a:spcPts val="0"/>
                        </a:spcAft>
                      </a:pPr>
                      <a:r>
                        <a:rPr lang="en-US" sz="2800" dirty="0">
                          <a:effectLst/>
                        </a:rPr>
                        <a:t> </a:t>
                      </a:r>
                    </a:p>
                    <a:p>
                      <a:pPr marL="63500" marR="205105">
                        <a:lnSpc>
                          <a:spcPct val="100000"/>
                        </a:lnSpc>
                        <a:spcBef>
                          <a:spcPts val="0"/>
                        </a:spcBef>
                        <a:spcAft>
                          <a:spcPts val="0"/>
                        </a:spcAft>
                      </a:pPr>
                      <a:r>
                        <a:rPr lang="en-US" sz="2400" dirty="0">
                          <a:effectLst/>
                        </a:rPr>
                        <a:t>2 c</a:t>
                      </a:r>
                      <a:r>
                        <a:rPr lang="en-US" sz="2400" spc="5" dirty="0">
                          <a:effectLst/>
                        </a:rPr>
                        <a:t>opie</a:t>
                      </a:r>
                      <a:r>
                        <a:rPr lang="en-US" sz="2400" dirty="0">
                          <a:effectLst/>
                        </a:rPr>
                        <a:t>s</a:t>
                      </a:r>
                      <a:r>
                        <a:rPr lang="en-US" sz="2400" spc="-5" dirty="0">
                          <a:effectLst/>
                        </a:rPr>
                        <a:t> </a:t>
                      </a:r>
                      <a:r>
                        <a:rPr lang="en-US" sz="2400" spc="5" dirty="0">
                          <a:effectLst/>
                        </a:rPr>
                        <a:t>i</a:t>
                      </a:r>
                      <a:r>
                        <a:rPr lang="en-US" sz="2400" dirty="0">
                          <a:effectLst/>
                        </a:rPr>
                        <a:t>n</a:t>
                      </a:r>
                      <a:r>
                        <a:rPr lang="en-US" sz="2400" spc="-10" dirty="0">
                          <a:effectLst/>
                        </a:rPr>
                        <a:t> </a:t>
                      </a:r>
                      <a:r>
                        <a:rPr lang="en-US" sz="2400" spc="5" dirty="0">
                          <a:effectLst/>
                        </a:rPr>
                        <a:t>o</a:t>
                      </a:r>
                      <a:r>
                        <a:rPr lang="en-US" sz="2400" dirty="0">
                          <a:effectLst/>
                        </a:rPr>
                        <a:t>r</a:t>
                      </a:r>
                      <a:r>
                        <a:rPr lang="en-US" sz="2400" spc="-5" dirty="0">
                          <a:effectLst/>
                        </a:rPr>
                        <a:t>i</a:t>
                      </a:r>
                      <a:r>
                        <a:rPr lang="en-US" sz="2400" spc="5" dirty="0">
                          <a:effectLst/>
                        </a:rPr>
                        <a:t>gi</a:t>
                      </a:r>
                      <a:r>
                        <a:rPr lang="en-US" sz="2400" spc="-5" dirty="0">
                          <a:effectLst/>
                        </a:rPr>
                        <a:t>n</a:t>
                      </a:r>
                      <a:r>
                        <a:rPr lang="en-US" sz="2400" dirty="0">
                          <a:effectLst/>
                        </a:rPr>
                        <a:t>al</a:t>
                      </a:r>
                      <a:r>
                        <a:rPr lang="en-US" sz="2400" spc="10" dirty="0">
                          <a:effectLst/>
                        </a:rPr>
                        <a:t> </a:t>
                      </a:r>
                      <a:r>
                        <a:rPr lang="en-US" sz="2400" spc="5" dirty="0">
                          <a:effectLst/>
                        </a:rPr>
                        <a:t>t</a:t>
                      </a:r>
                      <a:r>
                        <a:rPr lang="en-US" sz="2400" spc="-5" dirty="0">
                          <a:effectLst/>
                        </a:rPr>
                        <a:t>h</a:t>
                      </a:r>
                      <a:r>
                        <a:rPr lang="en-US" sz="2400" dirty="0">
                          <a:effectLst/>
                        </a:rPr>
                        <a:t>r</a:t>
                      </a:r>
                      <a:r>
                        <a:rPr lang="en-US" sz="2400" spc="5" dirty="0">
                          <a:effectLst/>
                        </a:rPr>
                        <a:t>o</a:t>
                      </a:r>
                      <a:r>
                        <a:rPr lang="en-US" sz="2400" spc="-5" dirty="0">
                          <a:effectLst/>
                        </a:rPr>
                        <a:t>u</a:t>
                      </a:r>
                      <a:r>
                        <a:rPr lang="en-US" sz="2400" spc="-10" dirty="0">
                          <a:effectLst/>
                        </a:rPr>
                        <a:t>g</a:t>
                      </a:r>
                      <a:r>
                        <a:rPr lang="en-US" sz="2400" dirty="0">
                          <a:effectLst/>
                        </a:rPr>
                        <a:t>h</a:t>
                      </a:r>
                      <a:r>
                        <a:rPr lang="en-US" sz="2400" spc="-10" dirty="0">
                          <a:effectLst/>
                        </a:rPr>
                        <a:t> </a:t>
                      </a:r>
                      <a:r>
                        <a:rPr lang="en-US" sz="2400" dirty="0">
                          <a:effectLst/>
                        </a:rPr>
                        <a:t>sp</a:t>
                      </a:r>
                      <a:r>
                        <a:rPr lang="en-US" sz="2400" spc="5" dirty="0">
                          <a:effectLst/>
                        </a:rPr>
                        <a:t>e</a:t>
                      </a:r>
                      <a:r>
                        <a:rPr lang="en-US" sz="2400" dirty="0">
                          <a:effectLst/>
                        </a:rPr>
                        <a:t>c</a:t>
                      </a:r>
                      <a:r>
                        <a:rPr lang="en-US" sz="2400" spc="5" dirty="0">
                          <a:effectLst/>
                        </a:rPr>
                        <a:t>i</a:t>
                      </a:r>
                      <a:r>
                        <a:rPr lang="en-US" sz="2400" dirty="0">
                          <a:effectLst/>
                        </a:rPr>
                        <a:t>al m</a:t>
                      </a:r>
                      <a:r>
                        <a:rPr lang="en-US" sz="2400" spc="5" dirty="0">
                          <a:effectLst/>
                        </a:rPr>
                        <a:t>e</a:t>
                      </a:r>
                      <a:r>
                        <a:rPr lang="en-US" sz="2400" dirty="0">
                          <a:effectLst/>
                        </a:rPr>
                        <a:t>sse</a:t>
                      </a:r>
                      <a:r>
                        <a:rPr lang="en-US" sz="2400" spc="-5" dirty="0">
                          <a:effectLst/>
                        </a:rPr>
                        <a:t>n</a:t>
                      </a:r>
                      <a:r>
                        <a:rPr lang="en-US" sz="2400" spc="5" dirty="0">
                          <a:effectLst/>
                        </a:rPr>
                        <a:t>ge</a:t>
                      </a:r>
                      <a:r>
                        <a:rPr lang="en-US" sz="2400" dirty="0">
                          <a:effectLst/>
                        </a:rPr>
                        <a:t>r</a:t>
                      </a:r>
                      <a:endParaRPr lang="en-US" sz="28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639245629"/>
                  </a:ext>
                </a:extLst>
              </a:tr>
            </a:tbl>
          </a:graphicData>
        </a:graphic>
      </p:graphicFrame>
    </p:spTree>
    <p:extLst>
      <p:ext uri="{BB962C8B-B14F-4D97-AF65-F5344CB8AC3E}">
        <p14:creationId xmlns:p14="http://schemas.microsoft.com/office/powerpoint/2010/main" val="148881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533" t="24696" r="29602" b="9395"/>
          <a:stretch/>
        </p:blipFill>
        <p:spPr>
          <a:xfrm>
            <a:off x="155864" y="0"/>
            <a:ext cx="11139053" cy="6894735"/>
          </a:xfrm>
          <a:prstGeom prst="rect">
            <a:avLst/>
          </a:prstGeom>
        </p:spPr>
      </p:pic>
    </p:spTree>
    <p:extLst>
      <p:ext uri="{BB962C8B-B14F-4D97-AF65-F5344CB8AC3E}">
        <p14:creationId xmlns:p14="http://schemas.microsoft.com/office/powerpoint/2010/main" val="929454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2727" t="27273" r="28920" b="9849"/>
          <a:stretch/>
        </p:blipFill>
        <p:spPr>
          <a:xfrm>
            <a:off x="-34148" y="178231"/>
            <a:ext cx="12149948" cy="6679769"/>
          </a:xfrm>
          <a:prstGeom prst="rect">
            <a:avLst/>
          </a:prstGeom>
        </p:spPr>
      </p:pic>
      <p:sp>
        <p:nvSpPr>
          <p:cNvPr id="2" name="TextBox 1"/>
          <p:cNvSpPr txBox="1"/>
          <p:nvPr/>
        </p:nvSpPr>
        <p:spPr>
          <a:xfrm>
            <a:off x="-34148" y="-6435"/>
            <a:ext cx="960584" cy="369332"/>
          </a:xfrm>
          <a:prstGeom prst="rect">
            <a:avLst/>
          </a:prstGeom>
          <a:noFill/>
        </p:spPr>
        <p:txBody>
          <a:bodyPr wrap="none" rtlCol="0">
            <a:spAutoFit/>
          </a:bodyPr>
          <a:lstStyle/>
          <a:p>
            <a:r>
              <a:rPr lang="en-US" dirty="0" smtClean="0"/>
              <a:t>Form 20</a:t>
            </a:r>
            <a:endParaRPr lang="en-US" dirty="0"/>
          </a:p>
        </p:txBody>
      </p:sp>
    </p:spTree>
    <p:extLst>
      <p:ext uri="{BB962C8B-B14F-4D97-AF65-F5344CB8AC3E}">
        <p14:creationId xmlns:p14="http://schemas.microsoft.com/office/powerpoint/2010/main" val="528649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755</TotalTime>
  <Words>2665</Words>
  <Application>Microsoft Office PowerPoint</Application>
  <PresentationFormat>Widescreen</PresentationFormat>
  <Paragraphs>757</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 Narrow</vt:lpstr>
      <vt:lpstr>Calibri</vt:lpstr>
      <vt:lpstr>Calibri Light</vt:lpstr>
      <vt:lpstr>Times New Roman</vt:lpstr>
      <vt:lpstr>Wingdings</vt:lpstr>
      <vt:lpstr>Office Theme</vt:lpstr>
      <vt:lpstr>Reports on Counting of Votes &amp; Declaration of Results  and  Post Counting Matters</vt:lpstr>
      <vt:lpstr>Statutory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Non-Statutory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Post Counting Matters</vt:lpstr>
      <vt:lpstr> STORAGE OF EVMs &amp; VVPATs AFTER COUNTING OF VOTES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LODGING OF ACCOUNTS OF ELECTION EXPENSES:</vt:lpstr>
      <vt:lpstr> Declaration on Criminal Cases ( Ref : ECI order dt 10.10.2018)</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on Poll day and Counting formats for Parliament Election 2019</dc:title>
  <dc:creator>SGANGULI</dc:creator>
  <cp:lastModifiedBy>AG</cp:lastModifiedBy>
  <cp:revision>60</cp:revision>
  <dcterms:created xsi:type="dcterms:W3CDTF">2018-11-19T05:47:03Z</dcterms:created>
  <dcterms:modified xsi:type="dcterms:W3CDTF">2018-12-04T20:34:42Z</dcterms:modified>
</cp:coreProperties>
</file>